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815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101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61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01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25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04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020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610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78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41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74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D77B-6B3B-46F8-AD9F-DDB8229E8914}" type="datetimeFigureOut">
              <a:rPr lang="sk-SK" smtClean="0"/>
              <a:t>7. 1. 2013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120C-24DB-471B-B487-8255C73E27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60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wmf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Opakovanie na 2.PP</a:t>
            </a:r>
            <a:br>
              <a:rPr lang="sk-SK" b="1" dirty="0" smtClean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rgbClr val="0070C0"/>
                </a:solidFill>
              </a:rPr>
              <a:t>Zlomky a percentá – 7. ročník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476672" y="5877272"/>
            <a:ext cx="6400800" cy="1752600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387" y="3501008"/>
            <a:ext cx="2736304" cy="220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0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2060"/>
                </a:solidFill>
              </a:rPr>
              <a:t>Rozšír </a:t>
            </a:r>
            <a:r>
              <a:rPr lang="sk-SK" b="1" dirty="0">
                <a:solidFill>
                  <a:srgbClr val="002060"/>
                </a:solidFill>
              </a:rPr>
              <a:t>zlomky  </a:t>
            </a:r>
            <a:r>
              <a:rPr lang="sk-SK" b="1" dirty="0" smtClean="0">
                <a:solidFill>
                  <a:srgbClr val="002060"/>
                </a:solidFill>
              </a:rPr>
              <a:t>        ;           číslom  12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sk-SK" b="1" dirty="0">
                <a:solidFill>
                  <a:srgbClr val="002060"/>
                </a:solidFill>
              </a:rPr>
              <a:t>Doplň čísla tak, aby platila rovnosť zlomkov:    </a:t>
            </a:r>
            <a:r>
              <a:rPr lang="sk-SK" dirty="0"/>
              <a:t>a) </a:t>
            </a:r>
            <a:r>
              <a:rPr lang="sk-SK" dirty="0" smtClean="0"/>
              <a:t>		   </a:t>
            </a:r>
            <a:r>
              <a:rPr lang="sk-SK" dirty="0"/>
              <a:t>b)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sk-SK" b="1" dirty="0">
                <a:solidFill>
                  <a:srgbClr val="002060"/>
                </a:solidFill>
              </a:rPr>
              <a:t>Usporiadaj zlomky </a:t>
            </a:r>
            <a:r>
              <a:rPr lang="sk-SK" b="1" dirty="0" smtClean="0">
                <a:solidFill>
                  <a:srgbClr val="002060"/>
                </a:solidFill>
              </a:rPr>
              <a:t>vzostupne</a:t>
            </a:r>
            <a:r>
              <a:rPr lang="sk-SK" b="1" dirty="0">
                <a:solidFill>
                  <a:srgbClr val="002060"/>
                </a:solidFill>
              </a:rPr>
              <a:t>: </a:t>
            </a:r>
            <a:r>
              <a:rPr lang="sk-SK" b="1" dirty="0" smtClean="0">
                <a:solidFill>
                  <a:srgbClr val="002060"/>
                </a:solidFill>
              </a:rPr>
              <a:t>    ;</a:t>
            </a:r>
            <a:r>
              <a:rPr lang="sk-SK" b="1" dirty="0">
                <a:solidFill>
                  <a:srgbClr val="002060"/>
                </a:solidFill>
              </a:rPr>
              <a:t>	 ;      ;	 </a:t>
            </a:r>
          </a:p>
          <a:p>
            <a:pPr marL="514350" indent="-514350">
              <a:buAutoNum type="arabicPeriod"/>
            </a:pPr>
            <a:r>
              <a:rPr lang="sk-SK" b="1" dirty="0">
                <a:solidFill>
                  <a:srgbClr val="002060"/>
                </a:solidFill>
              </a:rPr>
              <a:t>a</a:t>
            </a:r>
            <a:r>
              <a:rPr lang="sk-SK" b="1" dirty="0" smtClean="0">
                <a:solidFill>
                  <a:srgbClr val="002060"/>
                </a:solidFill>
              </a:rPr>
              <a:t>)          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 </a:t>
            </a:r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b)  </a:t>
            </a:r>
            <a:r>
              <a:rPr lang="sk-SK" b="1" dirty="0">
                <a:solidFill>
                  <a:srgbClr val="002060"/>
                </a:solidFill>
              </a:rPr>
              <a:t>	</a:t>
            </a:r>
            <a:endParaRPr lang="sk-SK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c)</a:t>
            </a:r>
          </a:p>
          <a:p>
            <a:pPr marL="0" indent="0">
              <a:buNone/>
            </a:pP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   d)</a:t>
            </a:r>
            <a:endParaRPr lang="sk-SK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232" y="332656"/>
            <a:ext cx="2667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87" y="340927"/>
            <a:ext cx="210970" cy="65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38" y="1465639"/>
            <a:ext cx="893005" cy="571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024" y="1432551"/>
            <a:ext cx="874896" cy="57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6636"/>
            <a:ext cx="401693" cy="674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96" y="1919864"/>
            <a:ext cx="307957" cy="80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482" y="1919864"/>
            <a:ext cx="418870" cy="7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74913"/>
            <a:ext cx="310185" cy="76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651" y="2420888"/>
            <a:ext cx="1531015" cy="98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381" y="3438747"/>
            <a:ext cx="1126281" cy="91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21" y="4370067"/>
            <a:ext cx="21431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580" y="5517232"/>
            <a:ext cx="21431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2123519" y="58772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C:\Users\VI.C\AppData\Local\Microsoft\Windows\Temporary Internet Files\Content.IE5\B1W92N9G\MC900030635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751" y="5596868"/>
            <a:ext cx="799333" cy="99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38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e)</a:t>
            </a:r>
          </a:p>
          <a:p>
            <a:pPr marL="0" indent="0">
              <a:buNone/>
            </a:pPr>
            <a:endParaRPr lang="sk-SK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5. Martin si z našetrených 32€ kúpil knihu a tričko. Za knihu zaplatil ¼ z tejto sumy a za tričko 3/8 z tejto sumy. Koľko mu eur ostalo? </a:t>
            </a:r>
            <a:endParaRPr lang="sk-SK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831527" cy="122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229200"/>
            <a:ext cx="9810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6. </a:t>
            </a:r>
            <a:r>
              <a:rPr lang="sk-SK" b="1" dirty="0">
                <a:solidFill>
                  <a:srgbClr val="002060"/>
                </a:solidFill>
              </a:rPr>
              <a:t>Vypočítaj:  </a:t>
            </a:r>
            <a:endParaRPr lang="sk-SK" b="1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r>
              <a:rPr lang="sk-SK" dirty="0" smtClean="0"/>
              <a:t>28</a:t>
            </a:r>
            <a:r>
              <a:rPr lang="sk-SK" dirty="0"/>
              <a:t>% z 300€ =    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75</a:t>
            </a:r>
            <a:r>
              <a:rPr lang="sk-SK" dirty="0"/>
              <a:t>% z 12 m =   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50</a:t>
            </a:r>
            <a:r>
              <a:rPr lang="sk-SK" dirty="0"/>
              <a:t>% z 42 kg </a:t>
            </a:r>
            <a:r>
              <a:rPr lang="sk-SK" dirty="0" smtClean="0"/>
              <a:t>=</a:t>
            </a:r>
          </a:p>
          <a:p>
            <a:pPr marL="514350" indent="-514350">
              <a:buAutoNum type="alphaLcParenR"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d</a:t>
            </a:r>
            <a:r>
              <a:rPr lang="sk-SK" dirty="0"/>
              <a:t>) Koľko % je 15m z 500m </a:t>
            </a:r>
            <a:r>
              <a:rPr lang="sk-SK" dirty="0" smtClean="0"/>
              <a:t>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e</a:t>
            </a:r>
            <a:r>
              <a:rPr lang="sk-SK" dirty="0"/>
              <a:t>) 20% z akého základu je 40 ?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3075" name="Picture 3" descr="C:\Users\VI.C\AppData\Local\Microsoft\Windows\Temporary Internet Files\Content.IE5\OR03ST3S\MC9004404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364" y="260648"/>
            <a:ext cx="1080120" cy="12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7. </a:t>
            </a:r>
            <a:r>
              <a:rPr lang="sk-SK" b="1" dirty="0">
                <a:solidFill>
                  <a:srgbClr val="002060"/>
                </a:solidFill>
              </a:rPr>
              <a:t>Cena </a:t>
            </a:r>
            <a:r>
              <a:rPr lang="sk-SK" b="1" dirty="0" smtClean="0">
                <a:solidFill>
                  <a:srgbClr val="002060"/>
                </a:solidFill>
              </a:rPr>
              <a:t>notebooku </a:t>
            </a:r>
            <a:r>
              <a:rPr lang="sk-SK" b="1" dirty="0">
                <a:solidFill>
                  <a:srgbClr val="002060"/>
                </a:solidFill>
              </a:rPr>
              <a:t>v obchode </a:t>
            </a:r>
            <a:r>
              <a:rPr lang="sk-SK" b="1" dirty="0" smtClean="0">
                <a:solidFill>
                  <a:srgbClr val="002060"/>
                </a:solidFill>
              </a:rPr>
              <a:t>je 620</a:t>
            </a:r>
            <a:r>
              <a:rPr lang="sk-SK" b="1" dirty="0">
                <a:solidFill>
                  <a:srgbClr val="002060"/>
                </a:solidFill>
              </a:rPr>
              <a:t>€. Pred Vianocami však bola v obchode zľava  </a:t>
            </a:r>
            <a:r>
              <a:rPr lang="sk-SK" b="1" dirty="0" smtClean="0">
                <a:solidFill>
                  <a:srgbClr val="002060"/>
                </a:solidFill>
              </a:rPr>
              <a:t>20% </a:t>
            </a:r>
            <a:r>
              <a:rPr lang="sk-SK" b="1" dirty="0">
                <a:solidFill>
                  <a:srgbClr val="002060"/>
                </a:solidFill>
              </a:rPr>
              <a:t>na všetky výrobky. Za koľko eur môžeme teraz </a:t>
            </a:r>
            <a:r>
              <a:rPr lang="sk-SK" b="1">
                <a:solidFill>
                  <a:srgbClr val="002060"/>
                </a:solidFill>
              </a:rPr>
              <a:t>tento </a:t>
            </a:r>
            <a:r>
              <a:rPr lang="sk-SK" b="1" smtClean="0">
                <a:solidFill>
                  <a:srgbClr val="002060"/>
                </a:solidFill>
              </a:rPr>
              <a:t>notebook </a:t>
            </a:r>
            <a:r>
              <a:rPr lang="sk-SK" b="1" dirty="0">
                <a:solidFill>
                  <a:srgbClr val="002060"/>
                </a:solidFill>
              </a:rPr>
              <a:t>kúpiť?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45224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3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b="1" dirty="0" smtClean="0">
                <a:solidFill>
                  <a:srgbClr val="002060"/>
                </a:solidFill>
              </a:rPr>
              <a:t>8. Počet percent zapíš zlomkom a potom ich aj znázorni na obrázku.</a:t>
            </a:r>
          </a:p>
          <a:p>
            <a:pPr marL="0" indent="0">
              <a:buNone/>
            </a:pPr>
            <a:r>
              <a:rPr lang="sk-SK" dirty="0" smtClean="0"/>
              <a:t>10%=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20</a:t>
            </a:r>
            <a:r>
              <a:rPr lang="sk-SK" dirty="0"/>
              <a:t>% = 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25</a:t>
            </a:r>
            <a:r>
              <a:rPr lang="sk-SK" dirty="0"/>
              <a:t>%=  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50</a:t>
            </a:r>
            <a:r>
              <a:rPr lang="sk-SK" dirty="0"/>
              <a:t>%= 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75</a:t>
            </a:r>
            <a:r>
              <a:rPr lang="sk-SK" dirty="0"/>
              <a:t>%=	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382" y="5141188"/>
            <a:ext cx="124379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621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96</Words>
  <Application>Microsoft Office PowerPoint</Application>
  <PresentationFormat>Prezentácia na obrazovke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Opakovanie na 2.PP Zlomky a percentá – 7. ročník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Opakovanie na 2.PP Zlomky a percentá – 7. ročník</dc:title>
  <dc:creator>VI.C</dc:creator>
  <cp:lastModifiedBy>VI.C</cp:lastModifiedBy>
  <cp:revision>10</cp:revision>
  <dcterms:created xsi:type="dcterms:W3CDTF">2012-12-16T19:38:43Z</dcterms:created>
  <dcterms:modified xsi:type="dcterms:W3CDTF">2013-01-07T19:39:02Z</dcterms:modified>
</cp:coreProperties>
</file>