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6F14-A6A5-4042-9A79-BC293A0259A0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123-1FB2-4BB2-B0BA-6F10A423007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6F14-A6A5-4042-9A79-BC293A0259A0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123-1FB2-4BB2-B0BA-6F10A42300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6F14-A6A5-4042-9A79-BC293A0259A0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123-1FB2-4BB2-B0BA-6F10A42300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6F14-A6A5-4042-9A79-BC293A0259A0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123-1FB2-4BB2-B0BA-6F10A42300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6F14-A6A5-4042-9A79-BC293A0259A0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123-1FB2-4BB2-B0BA-6F10A423007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6F14-A6A5-4042-9A79-BC293A0259A0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123-1FB2-4BB2-B0BA-6F10A42300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6F14-A6A5-4042-9A79-BC293A0259A0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123-1FB2-4BB2-B0BA-6F10A42300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6F14-A6A5-4042-9A79-BC293A0259A0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123-1FB2-4BB2-B0BA-6F10A42300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6F14-A6A5-4042-9A79-BC293A0259A0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123-1FB2-4BB2-B0BA-6F10A42300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6F14-A6A5-4042-9A79-BC293A0259A0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123-1FB2-4BB2-B0BA-6F10A42300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6F14-A6A5-4042-9A79-BC293A0259A0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F6123-1FB2-4BB2-B0BA-6F10A4230070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AA6F14-A6A5-4042-9A79-BC293A0259A0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F6123-1FB2-4BB2-B0BA-6F10A4230070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POVRCH A OBJEM KVÁDRA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6021288"/>
            <a:ext cx="7315200" cy="1144632"/>
          </a:xfrm>
        </p:spPr>
        <p:txBody>
          <a:bodyPr/>
          <a:lstStyle/>
          <a:p>
            <a:r>
              <a:rPr lang="sk-SK" dirty="0" smtClean="0"/>
              <a:t>Mgr. Z. Burzová</a:t>
            </a: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1475656" y="3068960"/>
            <a:ext cx="1872208" cy="2664296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05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229600" cy="1143000"/>
          </a:xfrm>
        </p:spPr>
        <p:txBody>
          <a:bodyPr/>
          <a:lstStyle/>
          <a:p>
            <a:r>
              <a:rPr lang="sk-SK" b="1" dirty="0" smtClean="0"/>
              <a:t>Nájdi absentéra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340768"/>
            <a:ext cx="8579296" cy="491182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Vypočítaj 25 % z 60 % z 200</a:t>
            </a:r>
          </a:p>
          <a:p>
            <a:pPr marL="514350" indent="-514350">
              <a:buAutoNum type="arabicPeriod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Vypočítaj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promile z 3000</a:t>
            </a:r>
          </a:p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Koľko % je 15 z 500</a:t>
            </a:r>
          </a:p>
          <a:p>
            <a:pPr marL="514350" indent="-514350">
              <a:buFont typeface="Wingdings 2"/>
              <a:buAutoNum type="arabicPeriod"/>
            </a:pP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Povolená </a:t>
            </a: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rýchlosť na ceste je 90 km/h. Vodič prekročil povolenú rýchlosť o 11%. Akou rýchlosťou šiel? </a:t>
            </a:r>
            <a:endParaRPr lang="sk-SK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 2"/>
              <a:buAutoNum type="arabicPeriod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Vypočítaj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objem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kocky ak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povrch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je 486 cm</a:t>
            </a:r>
            <a:r>
              <a:rPr lang="sk-SK" sz="3600" b="1" baseline="30000" dirty="0" smtClean="0"/>
              <a:t>2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514350" indent="-514350">
              <a:buFont typeface="Wingdings 2"/>
              <a:buAutoNum type="arabicPeriod"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5,2 hl =		l</a:t>
            </a:r>
          </a:p>
          <a:p>
            <a:pPr marL="514350" indent="-514350">
              <a:buFont typeface="Wingdings 2"/>
              <a:buAutoNum type="arabicPeriod"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120 l = 		hl</a:t>
            </a:r>
          </a:p>
          <a:p>
            <a:pPr marL="514350" indent="-514350">
              <a:buFont typeface="Wingdings 2"/>
              <a:buAutoNum type="arabicPeriod"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3,2 cm</a:t>
            </a:r>
            <a:r>
              <a:rPr lang="sk-SK" sz="2800" b="1" baseline="30000" dirty="0">
                <a:solidFill>
                  <a:srgbClr val="FF0000"/>
                </a:solidFill>
              </a:rPr>
              <a:t>3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  </a:t>
            </a:r>
            <a:r>
              <a:rPr lang="sk-SK" sz="2800" b="1" dirty="0" smtClean="0">
                <a:solidFill>
                  <a:srgbClr val="FF0000"/>
                </a:solidFill>
              </a:rPr>
              <a:t> = 	mm</a:t>
            </a:r>
            <a:r>
              <a:rPr lang="sk-SK" sz="2800" b="1" baseline="30000" dirty="0">
                <a:solidFill>
                  <a:srgbClr val="FF0000"/>
                </a:solidFill>
              </a:rPr>
              <a:t>3</a:t>
            </a:r>
            <a:endParaRPr lang="sk-SK" sz="2800" b="1" dirty="0" smtClean="0">
              <a:solidFill>
                <a:srgbClr val="FF0000"/>
              </a:solidFill>
            </a:endParaRPr>
          </a:p>
          <a:p>
            <a:pPr marL="514350" indent="-514350">
              <a:buFont typeface="Wingdings 2"/>
              <a:buAutoNum type="arabicPeriod"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250 cm</a:t>
            </a:r>
            <a:r>
              <a:rPr lang="sk-SK" sz="2800" b="1" baseline="30000" dirty="0">
                <a:solidFill>
                  <a:srgbClr val="FF0000"/>
                </a:solidFill>
              </a:rPr>
              <a:t>3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=  	dm</a:t>
            </a:r>
            <a:r>
              <a:rPr lang="sk-SK" sz="2800" b="1" baseline="30000" dirty="0">
                <a:solidFill>
                  <a:srgbClr val="FF0000"/>
                </a:solidFill>
              </a:rPr>
              <a:t>3</a:t>
            </a:r>
            <a:endParaRPr lang="sk-SK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 2"/>
              <a:buAutoNum type="arabicPeriod"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035760"/>
              </p:ext>
            </p:extLst>
          </p:nvPr>
        </p:nvGraphicFramePr>
        <p:xfrm>
          <a:off x="4572000" y="4365104"/>
          <a:ext cx="3480048" cy="208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016"/>
                <a:gridCol w="1160016"/>
                <a:gridCol w="1160016"/>
              </a:tblGrid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sk-SK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sk-SK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lang="sk-SK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sk-SK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sk-SK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sk-SK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3200</a:t>
                      </a:r>
                      <a:endParaRPr lang="sk-SK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729</a:t>
                      </a:r>
                      <a:endParaRPr lang="sk-SK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5724128" y="436510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0,25</a:t>
            </a:r>
          </a:p>
        </p:txBody>
      </p:sp>
    </p:spTree>
    <p:extLst>
      <p:ext uri="{BB962C8B-B14F-4D97-AF65-F5344CB8AC3E}">
        <p14:creationId xmlns:p14="http://schemas.microsoft.com/office/powerpoint/2010/main" val="217862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sk-SK" b="1" dirty="0" smtClean="0"/>
              <a:t>Objem kvádra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4 cm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 2 cm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10 cm</a:t>
            </a:r>
          </a:p>
          <a:p>
            <a:pPr marL="0" indent="0">
              <a:buNone/>
            </a:pPr>
            <a:r>
              <a:rPr lang="sk-SK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 = ? ( cm</a:t>
            </a:r>
            <a:r>
              <a:rPr lang="sk-SK" sz="2800" b="1" u="sng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sk-SK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V = a . b. c</a:t>
            </a:r>
          </a:p>
          <a:p>
            <a:pPr marL="0" indent="0">
              <a:buNone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V = 4 . 2 . 10</a:t>
            </a:r>
          </a:p>
          <a:p>
            <a:pPr marL="0" indent="0">
              <a:buNone/>
            </a:pP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 = 80 cm</a:t>
            </a:r>
            <a:r>
              <a:rPr lang="sk-SK" sz="28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0" indent="0">
              <a:buNone/>
            </a:pPr>
            <a:r>
              <a:rPr lang="sk-SK" sz="28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Objem kvádra je 80 </a:t>
            </a:r>
            <a:r>
              <a:rPr lang="sk-SK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k-SK" sz="28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0" indent="0">
              <a:buNone/>
            </a:pPr>
            <a:endParaRPr lang="sk-SK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Kocka 4"/>
          <p:cNvSpPr/>
          <p:nvPr/>
        </p:nvSpPr>
        <p:spPr>
          <a:xfrm>
            <a:off x="3059832" y="1844824"/>
            <a:ext cx="1080120" cy="1584176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4716016" y="1844824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 = a.b.c</a:t>
            </a:r>
            <a:endParaRPr lang="sk-SK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4732538" y="3777501"/>
            <a:ext cx="3888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Objem vypočítame, ak vynásobíme dĺžku, šírku a výšku kvádra.</a:t>
            </a:r>
            <a:endParaRPr lang="sk-SK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Šípka dolu 8"/>
          <p:cNvSpPr/>
          <p:nvPr/>
        </p:nvSpPr>
        <p:spPr>
          <a:xfrm>
            <a:off x="5119444" y="2753505"/>
            <a:ext cx="7200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443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latin typeface="Times New Roman" pitchFamily="18" charset="0"/>
                <a:cs typeface="Times New Roman" pitchFamily="18" charset="0"/>
              </a:rPr>
              <a:t>Vypočítaj </a:t>
            </a:r>
            <a:r>
              <a:rPr lang="sk-SK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objem kvádra, </a:t>
            </a:r>
            <a:r>
              <a:rPr lang="sk-SK" sz="3600" b="1" dirty="0" smtClean="0">
                <a:latin typeface="Times New Roman" pitchFamily="18" charset="0"/>
                <a:cs typeface="Times New Roman" pitchFamily="18" charset="0"/>
              </a:rPr>
              <a:t>ak jeho rozmery sú 50 mm, 0,6 dm, 8 cm</a:t>
            </a:r>
            <a:endParaRPr lang="sk-SK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a = 50 mm = 5 cm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b = 0,6 dm = 6 cm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c = 8 cm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? ( cm</a:t>
            </a:r>
            <a:r>
              <a:rPr lang="sk-SK" sz="24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= a . b .c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5 . 6 . 8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240 cm</a:t>
            </a:r>
            <a:r>
              <a:rPr lang="sk-SK" sz="24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Objem kvádra je 240 cm</a:t>
            </a:r>
            <a:r>
              <a:rPr lang="sk-SK" sz="24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0" indent="0">
              <a:buNone/>
            </a:pPr>
            <a:endParaRPr lang="sk-SK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Kocka 3"/>
          <p:cNvSpPr/>
          <p:nvPr/>
        </p:nvSpPr>
        <p:spPr>
          <a:xfrm>
            <a:off x="5004048" y="2276872"/>
            <a:ext cx="1080120" cy="1584176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137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Povrch kvádra</a:t>
            </a:r>
            <a:endParaRPr lang="sk-SK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sk-SK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= 4 cm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b=  2 cm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= 10 cm</a:t>
            </a:r>
          </a:p>
          <a:p>
            <a:pPr marL="0" indent="0">
              <a:buNone/>
            </a:pPr>
            <a:r>
              <a:rPr lang="sk-SK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k-SK" sz="24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? ( </a:t>
            </a:r>
            <a:r>
              <a:rPr lang="sk-SK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k-SK" sz="2400" b="1" u="sng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k-SK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2 .a.b + 2.b.c + 2.c.a</a:t>
            </a:r>
          </a:p>
          <a:p>
            <a:pPr marL="0" indent="0"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 = 2.4.2 + 2.2.10 + 2.10.4</a:t>
            </a:r>
          </a:p>
          <a:p>
            <a:pPr marL="0" indent="0"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 = 16 + 40 + 80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136 cm</a:t>
            </a:r>
            <a:r>
              <a:rPr lang="sk-SK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" name="Kocka 3"/>
          <p:cNvSpPr/>
          <p:nvPr/>
        </p:nvSpPr>
        <p:spPr>
          <a:xfrm>
            <a:off x="2699792" y="1988840"/>
            <a:ext cx="1080120" cy="1584176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4474860" y="2944456"/>
            <a:ext cx="4860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sk-SK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2.a.b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+2.b.c +</a:t>
            </a:r>
            <a:r>
              <a:rPr lang="sk-SK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2.c.a</a:t>
            </a:r>
            <a:endParaRPr lang="sk-SK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466210" y="3590787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2 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(a.b </a:t>
            </a:r>
            <a:r>
              <a:rPr lang="sk-SK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b.c </a:t>
            </a:r>
            <a:r>
              <a:rPr lang="sk-SK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c.a)</a:t>
            </a:r>
            <a:endParaRPr lang="sk-SK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4474860" y="4941168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Povrch kvádra sa rovná súčtu obsahov jeho stien.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219872" y="1844824"/>
            <a:ext cx="4885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Povrch tvoria </a:t>
            </a:r>
            <a:r>
              <a:rPr lang="sk-SK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podstavy </a:t>
            </a:r>
            <a:r>
              <a:rPr lang="sk-SK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k-SK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bočné </a:t>
            </a:r>
            <a:r>
              <a:rPr lang="sk-SK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steny  </a:t>
            </a:r>
            <a:r>
              <a:rPr lang="sk-SK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k-SK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predná zo zadnou stenou</a:t>
            </a:r>
            <a:r>
              <a:rPr lang="sk-SK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k-SK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8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000" b="1" dirty="0">
                <a:latin typeface="Times New Roman" pitchFamily="18" charset="0"/>
                <a:cs typeface="Times New Roman" pitchFamily="18" charset="0"/>
              </a:rPr>
              <a:t>Vypočítaj </a:t>
            </a:r>
            <a:r>
              <a:rPr lang="sk-SK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povrch</a:t>
            </a:r>
            <a:r>
              <a:rPr lang="sk-SK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kvádra</a:t>
            </a:r>
            <a:r>
              <a:rPr lang="sk-SK" sz="4000" b="1" dirty="0">
                <a:latin typeface="Times New Roman" pitchFamily="18" charset="0"/>
                <a:cs typeface="Times New Roman" pitchFamily="18" charset="0"/>
              </a:rPr>
              <a:t>, ak jeho rozmery sú 50 mm, 0,6 dm, 8 cm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sk-SK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 mm  = 5 cm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 =  0,6 dm = 6 cm</a:t>
            </a:r>
            <a:endParaRPr lang="sk-SK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= 8</a:t>
            </a:r>
            <a:r>
              <a:rPr lang="sk-SK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 marL="0" indent="0">
              <a:buNone/>
            </a:pPr>
            <a:r>
              <a:rPr lang="sk-SK" sz="24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 = ? ( cm</a:t>
            </a:r>
            <a:r>
              <a:rPr lang="sk-SK" sz="2400" b="1" u="sng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k-SK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2 .a.b + 2.b.c + 2.c.a</a:t>
            </a:r>
          </a:p>
          <a:p>
            <a:pPr marL="0" indent="0"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2.5.6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2.6.8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2.8.5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96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80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236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k-SK" sz="28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Povrch kvádra je 236 cm</a:t>
            </a:r>
            <a:r>
              <a:rPr lang="sk-SK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4427984" y="2204864"/>
            <a:ext cx="1080120" cy="1584176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0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k-SK" dirty="0" smtClean="0"/>
              <a:t>Samostatná práca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891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Vypočítaj objem a povrch kvádra, ak a=2cm, b= 40mm, c= 12 cm</a:t>
            </a:r>
          </a:p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l =		hl</a:t>
            </a:r>
          </a:p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6,2 hl =		l</a:t>
            </a:r>
          </a:p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1,3 l =		dl</a:t>
            </a:r>
          </a:p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1,3 l =		</a:t>
            </a:r>
            <a:r>
              <a:rPr lang="sk-SK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endParaRPr lang="sk-SK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1,3 l =  		ml</a:t>
            </a:r>
          </a:p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5,3 cm</a:t>
            </a:r>
            <a:r>
              <a:rPr lang="sk-SK" sz="24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	dm</a:t>
            </a:r>
            <a:r>
              <a:rPr lang="sk-SK" sz="24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k-SK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180mm</a:t>
            </a:r>
            <a:r>
              <a:rPr lang="sk-SK" sz="24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= 	cm</a:t>
            </a:r>
            <a:r>
              <a:rPr lang="sk-SK" sz="24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k-SK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3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</TotalTime>
  <Words>328</Words>
  <Application>Microsoft Office PowerPoint</Application>
  <PresentationFormat>Prezentácia na obrazovke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Tok</vt:lpstr>
      <vt:lpstr>POVRCH A OBJEM KVÁDRA</vt:lpstr>
      <vt:lpstr>Nájdi absentéra</vt:lpstr>
      <vt:lpstr>Objem kvádra</vt:lpstr>
      <vt:lpstr>Vypočítaj objem kvádra, ak jeho rozmery sú 50 mm, 0,6 dm, 8 cm</vt:lpstr>
      <vt:lpstr>Povrch kvádra</vt:lpstr>
      <vt:lpstr>Vypočítaj povrch kvádra, ak jeho rozmery sú 50 mm, 0,6 dm, 8 cm</vt:lpstr>
      <vt:lpstr>Samostatná práca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POVRCH A OBJEM KV8DRA</dc:title>
  <dc:creator>VI.C</dc:creator>
  <cp:lastModifiedBy>VI.C</cp:lastModifiedBy>
  <cp:revision>16</cp:revision>
  <dcterms:created xsi:type="dcterms:W3CDTF">2013-02-20T18:50:10Z</dcterms:created>
  <dcterms:modified xsi:type="dcterms:W3CDTF">2013-03-05T17:40:43Z</dcterms:modified>
</cp:coreProperties>
</file>