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33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2D8CAF-8636-4ED8-9BC7-8534BCB734CB}" type="datetimeFigureOut">
              <a:rPr lang="sk-SK" smtClean="0"/>
              <a:t>23. 1. 2013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08C1AA-6F78-4E83-915B-C3534508901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TxyOD3WHs5jL3en35oizaiql-oe8TjFnhuSlnGAuG0dVlP5w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9059"/>
            <a:ext cx="9108504" cy="688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6165304"/>
            <a:ext cx="5637010" cy="882119"/>
          </a:xfrm>
        </p:spPr>
        <p:txBody>
          <a:bodyPr/>
          <a:lstStyle/>
          <a:p>
            <a:r>
              <a:rPr lang="sk-SK" b="1" dirty="0" err="1" smtClean="0">
                <a:solidFill>
                  <a:srgbClr val="00B050"/>
                </a:solidFill>
              </a:rPr>
              <a:t>Sabina</a:t>
            </a:r>
            <a:r>
              <a:rPr lang="sk-SK" b="1" dirty="0" smtClean="0">
                <a:solidFill>
                  <a:srgbClr val="00B050"/>
                </a:solidFill>
              </a:rPr>
              <a:t> </a:t>
            </a:r>
            <a:r>
              <a:rPr lang="sk-SK" b="1" dirty="0" err="1" smtClean="0">
                <a:solidFill>
                  <a:srgbClr val="00B050"/>
                </a:solidFill>
              </a:rPr>
              <a:t>Janikovičová</a:t>
            </a:r>
            <a:r>
              <a:rPr lang="sk-SK" b="1" dirty="0" smtClean="0">
                <a:solidFill>
                  <a:srgbClr val="00B050"/>
                </a:solidFill>
              </a:rPr>
              <a:t> 7.A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894" y="14310"/>
            <a:ext cx="7175351" cy="1793167"/>
          </a:xfrm>
        </p:spPr>
        <p:txBody>
          <a:bodyPr>
            <a:normAutofit/>
          </a:bodyPr>
          <a:lstStyle/>
          <a:p>
            <a:r>
              <a:rPr lang="sk-SK" sz="6000" b="1" i="1" dirty="0" smtClean="0">
                <a:solidFill>
                  <a:schemeClr val="accent6">
                    <a:lumMod val="75000"/>
                  </a:schemeClr>
                </a:solidFill>
              </a:rPr>
              <a:t>Percentá</a:t>
            </a:r>
            <a:endParaRPr lang="sk-SK" sz="6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3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75656" y="260648"/>
            <a:ext cx="597666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počtu percent !</a:t>
            </a:r>
          </a:p>
          <a:p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219766" y="263691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Koľko % je 36m z 400m?</a:t>
            </a:r>
            <a:endParaRPr lang="sk-SK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04168" y="364502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100%.....400m</a:t>
            </a:r>
          </a:p>
          <a:p>
            <a:r>
              <a:rPr lang="sk-SK" sz="24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1%......400:100=4</a:t>
            </a:r>
          </a:p>
          <a:p>
            <a:r>
              <a:rPr lang="sk-SK" sz="24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X%......36:4=9%</a:t>
            </a:r>
          </a:p>
        </p:txBody>
      </p:sp>
      <p:cxnSp>
        <p:nvCxnSpPr>
          <p:cNvPr id="6" name="Rovná spojnica 5"/>
          <p:cNvCxnSpPr>
            <a:stCxn id="2" idx="2"/>
          </p:cNvCxnSpPr>
          <p:nvPr/>
        </p:nvCxnSpPr>
        <p:spPr>
          <a:xfrm>
            <a:off x="4463988" y="1984197"/>
            <a:ext cx="0" cy="487380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4686703" y="2636912"/>
            <a:ext cx="44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Koľko % je 20€ z 200€ ?</a:t>
            </a:r>
            <a:endParaRPr lang="sk-SK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788024" y="3645024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100%.....200</a:t>
            </a:r>
            <a:r>
              <a:rPr lang="sk-SK" sz="24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  <a:p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1%......200:100=2</a:t>
            </a:r>
          </a:p>
          <a:p>
            <a:r>
              <a:rPr lang="sk-SK" sz="24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X%......20:2=10%</a:t>
            </a:r>
            <a:endParaRPr lang="sk-SK" sz="24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t1.gstatic.com/images?q=tbn:ANd9GcSIN6m3hIs6h-mXodH2a1K1ubKHJBOE8WLdXJ_TKvkARMiYYgi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450" y="4845353"/>
            <a:ext cx="2505075" cy="1819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3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627784" y="188640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Slovné Úlohy</a:t>
            </a:r>
            <a:endParaRPr lang="sk-SK" sz="44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95536" y="1124744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Mirka na narodeniny dostala 50€.Rozhodla sa </a:t>
            </a:r>
            <a:r>
              <a:rPr lang="sk-SK" sz="20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</a:t>
            </a:r>
            <a:r>
              <a:rPr lang="sk-SK" sz="2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si za ne kúpi kabelku a rifle. Za kabelku zaplatila 25% z tejto sumy. Rifle stáli 50% zo sumy ale bola na ne ešte 10% zľava. Koľko stáli rifle , kabelka a koľko Mirke ostalo?</a:t>
            </a:r>
            <a:endParaRPr lang="sk-SK" sz="2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95536" y="2824127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Kabelka...25% z 50= 50:4=12,50</a:t>
            </a:r>
          </a:p>
          <a:p>
            <a:r>
              <a:rPr lang="sk-SK" sz="2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Rifle...50% z 50=50:2=25</a:t>
            </a:r>
          </a:p>
          <a:p>
            <a:r>
              <a:rPr lang="sk-SK" sz="2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Zľava (rifle)...10% z 25=2,5...25-2,5=22,50</a:t>
            </a:r>
          </a:p>
          <a:p>
            <a:r>
              <a:rPr lang="sk-SK" sz="2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Ostalo...50-(12,50+22,50)=15€</a:t>
            </a:r>
            <a:endParaRPr lang="sk-SK" sz="2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2" descr="data:image/jpeg;base64,/9j/4AAQSkZJRgABAQAAAQABAAD/2wCEAAkGBhMSERUUExQWExUWFxcZFhYVFxkUFhgWFxcXFRcUFxcYGyYeGBkjGRoUHy8gJScpLCwsGh4xNTAqNSYrLCkBCQoKDgwOGg8PGikkHyQqLCwsLCwsLCwsLCwsLCwsLCksLCwsKSwsLCwsLCksLCwpKSwsLCwpKSksLCwsLCwsKf/AABEIAPYAzQMBIgACEQEDEQH/xAAcAAEAAQUBAQAAAAAAAAAAAAAABgEDBAUHAgj/xABIEAABAwIDAwoCCAIIBAcAAAABAAIRAyEEEjEFQVEGBxMiYXGBkaGxMtEUI0JScsHh8GKyJDNjc4KS0vGis8LDFRY0NURTo//EABkBAQADAQEAAAAAAAAAAAAAAAACAwQBBf/EACoRAAICAgIBAwMDBQAAAAAAAAABAhEDIRIxQRMiMgRRcWGB8BRCkaGx/9oADAMBAAIRAxEAPwDuKIiAIiIAiIgCIiAIiIAiIgCIiAIiICkJCqiApCQqogCIiAIiIAiIgCIiAIiIAiIgCIiAIiIAkovLnICspKxamPpt1c0eKozaVM6Pb5wo8kdpmXKqrYdK9hdRwqiIugIiIAiIgCIiAIiIAiIgCIiAIiIAiIgPJVHO42VKlQNBJsBrKi21dsmpYWZNuLv3wVOTKoLZOGNzejN2hyjAMU+sfvHTw4rWOq1KpuXO4AfLQd6tYLCGo6Bv8u89iluBwLaYga7zvKzx55e9I0S44l1bNE3YFUjRo7ySfQQsbFbLrsuaYeP4b+kz6KYZVQhW/wBPGvJV60iEYLauU9VxYeBu3uhSTA7YDoa7qu3cD3fJY+3uTzawLm9WoNCLZux3zURw2OcxxY8EEGCDqCFS3LC/0Lko5Vfk6S0r0tJsba0wxxk7jx7D2rchy2Qmpq0ZZRcXTPSIimRCIiAIiIAiIgCIiAIiIAiIgCoXIVhbTxeRhO82Hfx8NfBRlLirOpW6Rptv7SzEsBhjfiPEjd3Bah2GPVc6QXfC37rOJ7TB8AO1ZeAwfTVcpuxkOf2k3az8z2QruPfnru7OqPQe8rzpXJc356N8ai+K8dm32FhQ1mbe72Gi26tUaeVoHAQrq9CEeMUjDKXKTYVCqopkTzCh3LfZIgVm2NmuI4/Zd+XkpmtftrC9JQqN4tMd4uPUKrLBTi0yeOXGSZAdjbRMCbRbuI1A91P9l43pGAnUWPzUA2DhukNamPiyioz8TbEeIgeS33J/aEETobH99hWLDJwa+zNuWKmnXaJfKqvAK9hekeeEREAREQBERAEREAREQBEVCUBRyjnKHGAG5swEnyk+keykNWpAJ3AElQ+s3pq9OmftPLn/AIGQ93gXZQsv1DtKK8mjAt8n4N5yfwJp0Wl3xv67/wATt3gIHgtThhmr99Qe8qUk2UZ2YPrh+I+yjlVcUdxv5MlAC9ryF6WwzBERAF4c2QV7XlcYOecmW5cawcRUb5CfyWx2rhuhxJj4anWHCftAe/itfsR39Ppjeem/lKk/KjBl9HOB1qZzDu+16LDGHLG/yzZKfHIvwbDZtfMwTqLHw3+ULMCj3J3FbuI9Rf2UhC04Z8opmfJHjJoqiIrisIiIAiIgCIiAIiIAqOVVYxdYMaXHQAk+F0BquVG1xQok3c51mMbGZxtbsF7lRfk5j630xrqrWxUa5gykksmHiZ1+GPELCxG32Yup0twAA0N1yzciYibiYt5L3T21SoOZUdMNcLaST1eHb/tqvOnNvJa8G6EEsbX3J5tLHdEwcXHKJ7iST4ArS4F4a/MTYO17NJXjlDtYFzWBhtkeH7uuHgAAX+EG5gDtXlhMEZm3Xc0nz10jmGK4fklrXWVxR/Yu2w97qBjNTa24MggzA4gwPdb3MtsZclZjlHi6PaK02u06EHxVelHFSs4XFj4zFNpsc9xDWtBJJ3AK7mUF5acqaJf9EDofmBfNtBni+o+GTpoOKhklxjZKEeUkiO4LbT2YpmI6IimzNb7ZDhBdG7sG/sXVH1Wupl2rS2ewtIn2XM6danB6zVOdlbaovwgqMOamxhDt5+rGVwgTOnqsn07e0zX9Ulpmp5PSADpEHw09lMmlQfYWMJa5oAAZDRm1LYDmz2gEA9y3eF261pYypvMBwI8JBM+Up9PNL2sjmg37kb9F5aV6W8yBERAEREAREQBEK8ueAgKytByl5Q4enTfTfWY15aQGzL5/CLrn3OBzlvc84XBOIEkPqtPWcbgtYZ6rRBl4jsIAlc0py93R05c57oLrzUJ1ubhup7RrwFMsi6RbHG32dU5Pc5eGweEpUXNfUqMDg4U8pAJe4xmJjePVa7lRzlvxtB1GlhXgOI605yIIOgEC44qJPxdPCE06LW1K4tUqvAexjt7KTTYxPxFYmMx9aoSKtV7+zMQB3AEN8IhV8m1Rb6cVs6NQ5S4x1M1mUmsrBjGtpuBIhrywOMn7rp13LArct9stPwUdfusP/UonyfxjqlCvhXhzWQ+awGYNJLKjJAuRLHCACetI0KmeyubnBuoU6lRpa5zGl3XcOtEugHS8+yreTiySxpqymE5Q48562Wm3ElrY6nUIa9rfhnXLUO/ctfyi2jtXFN6OqBkBNqU054ZoPW32KyOUnJyhgaNboy/I+nlDbvHSPc0SXH4RlAPlxXP+jIEjSV2MmznFJ9GeKWNwz87BUb2dZwPYRv8A1U42Vtdtek2oM0/aZBc5rgYII1HGTFlzOsRBgHS19O2d/kpnyDxzfoOVznMa6q1hLTBJdUIGY8JLQexVZk+NlsZW6JjR2vXotLaTnNe4HIKlNz2yN+XXyO/foojRxm1KeJq1RQYataJLqQcLT8Ad8I1spGeT1RmJZV6SpUY5j2EkkvbmEtLYFrgeMK7trY9RrKgD3vY6nUBa92YBwYXMcJ/iEeXEqqOaUTssaezTnbe2HAjoqDQRBmlTFj22WFgeUG0MFSNANwzqbnOkOc2Tm1Fn28rKE1t8t1Ed2+QrFTZxLZaL9gvpM9y12/JXxi/B2HBcqsXQDKdGlRrMyj+sfkfYuba9xla02G9Npct6lUtpVsG+i4ODxUa4PZ1ZncDBbm04qJcnNmOxOHwbq7MzRWyAZQWPpRDw47i3ISImfBTn/wAnYEEtZTY14BAiRBAmNYnQwoPJWjnpLskezeWuHecjnGk+csVGlgcRY5XnquE9qkTXSvnjbu3MVRxL6bHPpw6BTJzhwgRLTLTIg+JUw5CcvSKjaFYBgJhpbZhPBrZ6jtbCxg2B1uhm6sqli8o60i8NeCva0lAREQBERAUKhvOjyiOFwTgwxUrHo2EagH43d+WQO0hTJxsuO88+IL8VQoj/AOu34qj8v/S39yFCbpEoq2c7bQDac3LqgPgwGD5uHkO0rY7Kp9BQrV9KjWBrDwfVJaCO0Brir1OgHVOrpmDW/gpiB4GJnvV7aFQHDVRu6ZoPcynm9JWR6RrRocLSLBOh7db3VytUmOA8+2+qstrT7zFr/pCujjCmt7INslfIBkUsYf4WjzbU+fqugYzY/SdC4OANN2aC0ODhBBaZ7/bgIg/IBmahi4BJLm21JhtwNOJsp7sjFmoHEuDhmOWNYEWIgEEaEH5rFk+Ts1L4o8Y7ZralB1F12lmU8bCJ8LEd3YuL1w+k5zHfE0lsgcDB9l26v0nSiMpp5bj7U3EeU+S5rzgbM6PFFwFqjQ7/ABCzvOx8Su4KtohkqrIi+iSD+9dw9fJWNjbZY3DVcM8kEva9pG8hzYHZoVsGum3lGvkN8THetNV2e76TTlpYHPAktMXMX0Wx+7TKo62j6J2DiOmw9Opvcxrj3loJ9SVk7Qp/Vu39V1v8JstbyWdTp4dlMVWHK0AXExNrZt0x4Lcvr08pBe2N/wC5WRRVF0ns4A+hnkn9kq20OaCDOlp3d3Bb3GbEqsrPYynUexrnNY8MJls2cC0QZHC1ytbiaD8wa5pYTo1zS23cQtPZT0TbkE7+hUOzEvH/ADf9SnVLZzGvc8AgvcHOvYuALQ6N1idFAObgh+FfTaQalLEdJkJDXFvVNp0nrCTadYU72TWGSC4ucPizDK4d7TppPDhMrPJe5lrekQXnS2FOSu0X+B+6d7T36+i5z0hzNkkFuh0MgkifGF2/lBgW/Q64qPtlc4PfucLg+cC3uVw17L5jYTfXv3eIU4dEX2fR3IfbH0nCU3n4oh3eJB9QVIQuaczGLz0aomQ13vldv7ZXS2rdjdxRjyKpMqiIrCAREQFCuKc5tSdrtvZlFjvFraj/AHDfRdrcuG85F9q1+ygwDvf0bfYuVeT4k8fZpcE3K0mbRbxv+YWDjXEYOqZ1rO0P9nSEeqzcb1aNtb/KfBap7c2A1+KrVPl0Qt5Kh7L4mio1Dab/AL+a27MU3KLWuAJuDrcrW9GO6LX3fwnibbuKuUWp3s6brZW1q2Hf0lB+U2zA3Y+NA4fmII4qe7E5YUMU4Bx+i4m28ZanASbVBMCDDhuOpXPKbiMvpwJtM+ZXmuwEkEDu3AxJHmoygp9nYzcTrvKHlXTwrY/rKxFmjtvJn4R6n1XNMRtR9arnrOjMQC+CRTZMWaPsgbvdYtBw4kntMmOw8Y4r04ef6D1XIYlHR1zs6hgsJRw1InDsBlhcyqAKnSO4Fw03cAZsjmMxFAHEOa9rg0lrurlJElpvBgxdc+2TtWrQP1VQ053TLCeJaRlkgm8T23Ww2jy5xJpEEUnTIh1PdF5h3tCqlikTjNHR9g1MMKYbR6MsEgBnWaN5Frb58VtzWpxp/wAJ+S57zMYvNhqjbAioTA06wAPqw+i6OQiTTaEuzAxGKpFrsjmh8Oier1oMT4rWYKn0tEjENmQC4VAMrXXzBrvui1906qK8qOVGJoYt9Nrg1kNLTkYXCWgzJEmD7LRbQ5QVqrS19VzhNmjqtgbyGgCYgaLnpuRG0jG20GsxZdhHvAYeo8GCOIaftM3XmRrIuZZsHl4xzmtxgDKjR1azQ4MeINnBt2k8DIkWghQoVMp/YMTuI0715r1xoP38locFSRHkbjljyofjHFrepRabDTMdA5wG/gNyh9aq4NLDqDHcOHndZ5Igg2O7hwMjuWHiLkkaDjewgCVzjWjtnUOYwwcS3+7Pnm/RdaC41zIYwHEYhvGkw+TyPzXZGlaMXxM2X5HpERWlYREQHlxXB+W1XPj8a7+0pUx3U2Au9Su8PXz5tGqales779fEPPd0jmN9G+yqydFmPs1u2nHo4JsB5mAJWJVaf/D6dtXVfCXtVvlPjXNcGttvlZFN7foLCbf1nmXCPVUvv9y+PRoKdM8Rbdv4D5LMpUy6wF/yhanZVUmtB35h6H5KR0a+UjgQCR2a+d1JproinZiMc8W0VykHk2E9kfJX31y43vuCqXFpsY7R5fMLh08PoVG9o4x+qpmesn6RmIBMDTjfiqFkXmwJ77a7kvWwDRqRum/CIPb+SsGo/S1/38lcGItCuCJE8D3gR8RHCw1XOu2SJbzL1oq4mn/du883zXWQuP8ANIYx1ftpsPfFQiV2CFVJLkyVnGeeLaXQ12x8TqYIPCHOE+gXOtl7UqPdlc430U159TGMpf3P/dqBc52Y+KzPxK/EvYUydSJfQwTieu90DtJHd3XVcRsmDAc48ZOm/Xf3rZ5bHw+XnINu5eqLpMfe993yUa3ZO/Bq6GyQZDiZOl/WeKx6myTJgmO3WPBbrEVBNrDcO/8ASFSk4R++7xnRKXZ2zXYakabSWPexwFyxxYTJG9sWncV2nmq27Vr4VzKzi+pRdlzOkucx12lxNydRJ4LkFcCbfOPHeui8ztX6ysONOnP+FxA9Cp49MrybR1MKq8heloM4REQFjGVsjHP+60u/yifyXzth6mk65af+Y/WmfGV37lE6MJiD/Y1P5Cvnovmo4Dc8/wDCCB6KrJ3Rbj6Zp9vM6/G+/idwV7aj/wCg0hxzdn23fJecfVaXR9oG3C3FedvV2jBUBxBN9fjeT7qrykW+CPbNf/SKf4wPO3zUkO48R/pCiWz6kVWE6BwPkVM6IkibkWA4mYidBcDzVk9bK4bLdOpHzGoVatWBH+w4RwO+e1VxQE2nfI3Aq5sbY9XFPcKTC8MjMczWtBOgk2nfAVTquTLVfRjNkxbVZmINgJGgBMiO0+3kt47kDiiAOjaOGao0QPCZVKnNvjGgk9FoTlFSXGIkAR+fBVerB+f5/klxZGSDcjdvVBjCIndceRjwXpmMAbo0Ebosd15/eqw6pm/tYXnRWrfZHomvNJUnHVTxo/8Adb812gaLhnM9XnaNQcKLh4ipTcR6ehXcpVU9S/Yldo4Vz8s/pVEyP6k23/1tRc0wJ+sZ+Jvuum8/JH0qh/cu/wCa+FzjBYIuaXDd+S04vgijJ8ycU6hcQNTA8bR7WWT8BmJ4HtiD+a1WGq9UE2cN2h36cRKyMLimOxFHpCBTNVjXj+HfG+DvPzvW/wDRcjKzZjpAF3H5fJY73Fp1HgQurFuFDQGso5t5p0ZHbGVhWn5X46i3DuaKcl8BsUskOBzF+Ygbh/vJAyR+ouVJE+FKyC4emCCcw046RGvt4qf80BP0itwFECw35/8Adc3o4g6QQDb8768F2bmnwLW4M1A3rvqODidYYYaPe2l1vgtlGR6J2FVUCqrzOERUQGt5Tf8Ao8Rafqn2/wAJXzlhMT1nOMAlzzBcJg6D1uV9E8q8a2lg673GAKbvMjKPUhfO9XTcYH7P74FUZOy3GtGr+h5nEk7/AC/JXOVuHGWgBcCjbzn81cfihmy5OyB/NosjlNQEUJ6pFFvjLGEjwlV8qaLq0yGbOp5qrG7i4DzUqpUHNgTmgCDvHYToVF9mH69v4vmpnhaUkzoAN998WVuR0VQ2Ybi+CQAY1BJ89VK+b6rWotzOax1KsXVGyXZmPpnoS4ZQSZzARHaoxXZB1HgVMeRDxVpClP1lI1IBuTTq5X5hvOWqwE9hWbPfB0Xw7J0Kld32GW/hqfMdvmre3TVGHqvOVrmUn9YNggHgS4xcDxAWzZiuMg8IJ8oF1HeXu3m08O6nP1laG5Rq2mDJcR2xAHb2FeXji5TSLpPRyQYUb/35q+aYbmgiIBEcTNgJ8Ffr5Q0Qe4jeDx4LX1nQ1x7vS69j5GbozubHEdFiTX+yKoY78NQOE+YafBfQzXgiVwzml2V0+GxQImXs9GO+a6zsA1QwU6oJgfFrIFr8HaTx11JinLL3ssirgqOKc9mLc7aJBEBlJgH+LM8+rvRaXYcCjcGS6xHAwCNVm87lSdqVuxtMf/m1Y2zKMUW/vd+vstK+CKf72bEDNJAAAHkPz/VbzknRDnmwtUpmTuBbUbIO4B0eMLSUsWWtjfu08e9ZWzce+hVztyuFg8H4XNdeDv4EEXBaqMicotFsaTOv4XDt6FnSDM/KMxcZJdvkntnyXN+W+NBxGRgAytgx/EZj281l4vnFzMy0qRafvOdmA7QIEnvUTrlziXElziZdNze8nyJ8lmwYZRlykTlK1ovVMLlDT237Dey7XzUf+20zxfV/nIXEKb8xaHaaDdxj1XeObbDluzMODva53+ao53tC9HF+pmy9EoCqiK8oCoVVUKAgfO9isuCa0mA+swHuaHP9w0rjGUlriN3hYfpHquqc99b6rCs+9UefJkfmuStkHKLg+uv5FZ5/Ivxr2nvZuFJIJudBpN9BOq98sHk4vJuZAHgA38ls9l4aatFnF7Z8x+UrWbevUr1uNRwbbtJnuE+irtWWVoieBA+kti1z7FSkVocY7vcT7+QUY2aPrwfxa2+yVJRTnNF4HzV0yuJ4oMkngdO08Ar7KrqbmvY4tIMtc0kEFWKDo7jYjergBe79wB8lU7LCQUeXWNPU6bUQDkZmmLdbLJ79Vp8dXLnEucXOd8TnHMSRrc9vsrLOo64M7t3ivTeubDz8rfooKMYu0jt6PFMSbn98J3b1jbUcBRduu6ONpHlIF+9ZeJZBsR+fce1YNWh0gDZ1BJJ/fapreyLOhcwlGMNXdxqx5Mb/AKl1OIBUC5nMF0Wzmk/bqVH94kMH8nqprXxIa0kmAAZ7t5VGR+5stimkj5w5y6mfaeIj74aPBrR7rMoVQ1rY3N08Yg9kea1fKCa2OdUmeke589mYmO/ctg0ZTJFuB7P2VpfxSKY9tnotPnMbhwV6u4QACDAvpr2XvuHcF4r4jNAaBu3XG8gdkqxmLT7bxp296h2T6KmRB03juXs4iwA8Y/Lv1PelaqX9g1A39/7srHSZHTm08E/6LMh7wwjNwm193wr6V5L4bo8Hh2aFtJk9+UE+srgfInkpV2hiWSD0DHA1HwQwNBksB0LjEQNNdy+j2Nsrsa8soyPwekRFcVBeSvSoQgOYc99P6nDPgw2o+4EgS0a8BZcnoV9I8/H0X1FXwrXiHCR2qObR5usFVMmiGk7wBr5KmcHdothNJUzjmxqmRz6zvhpMc6O0gho8STHctLWxs0wCSX7+2f1krse1uaOlVZkpVnURMuDabSHEaE6cPQcFraXMNR+3i6x/C1lP5qCxN7aJvKukcUFH6224GY3TFvdbfC4gtBt3d+l+IXYsLzG4Bgu/EOnX6wDzht1tMPzQ7MbrRc/8VWofQOAU3BsippHCHNJMkgTr2d/BeKeJLN47ifXtX0XR5vNnN0wlLxGb+YlZtHkpg2fDhqDe6kz5Lnpfc48n2PmdtQG5cD4yVcw9Co4gsY90fdY53sCvqGls+m34WMb+FrR7BXsvf5rvpD1D5qo8lsW8SMNXcT/ZOAE8ZAWS3m4x9V4b9GqUmGMzzBIG/K2Zk9tl9G5VTKurGjnqMg+zdlV6VJlKnhnNYwBozPptsBA+2SfLirHKHkzj8RS6OkaNIPs9z3uccu9oDG7+M6TxU/yKuVRWCNnXmmzi+B5h64dmfiqeY72scYG8CSFtafMcIAdijGsNpAX/AMTiupwkKzgiHNnOqHMnhR8Vau7uNNvpkPusulzN7OGrar/xVnflCncKkLvFfY5bIpS5r9mt/wDisMfec93u5ZtDkNgGGW4SgI0+rafcFb6FVdpC2W6NANADQABoAIA7gLBXEVF04VRUlEBVERAEREB5hVhVRAEREAREQBERAEREAREQBERAEREAREQFnE1sonW4A7zYKy8EkBzgP4RqezWfIK9i6OZpC1z3ZspNi4hrjvDh7SEBU4hsEup5SNG5rmeI3LOw51G6xHcRKwBlE5miB8TWNBAncXG5McFeAIgNvAAJNu0eiA2KIiAIiIAiIgCIiAIiIAiIgCIiAIiIAiIgCIiAIiIChWKcKQ4lpAmCQRN+IvqqIgPP0ZxuQwm3Wv55ePir9CkGjjvJO88VV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4" descr="data:image/jpeg;base64,/9j/4AAQSkZJRgABAQAAAQABAAD/2wCEAAkGBhMSERUUExQWExUWFxcZFhYVFxkUFhgWFxcXFRcUFxcYGyYeGBkjGRoUHy8gJScpLCwsGh4xNTAqNSYrLCkBCQoKDgwOGg8PGikkHyQqLCwsLCwsLCwsLCwsLCwsLCksLCwsKSwsLCwsLCksLCwpKSwsLCwpKSksLCwsLCwsKf/AABEIAPYAzQMBIgACEQEDEQH/xAAcAAEAAQUBAQAAAAAAAAAAAAAABgEDBAUHAgj/xABIEAABAwIDAwoCCAIIBAcAAAABAAIRAyEEEjEFQVEGBxMiYXGBkaGxMtEUI0JScsHh8GKyJDNjc4KS0vGis8LDFRY0NURTo//EABkBAQADAQEAAAAAAAAAAAAAAAACAwQBBf/EACoRAAICAgIBAwMDBQAAAAAAAAABAhEDIRIxQRMiMgRRcWGB8BRCkaGx/9oADAMBAAIRAxEAPwDuKIiAIiIAiIgCIiAIiIAiIgCIiAIiICkJCqiApCQqogCIiAIiIAiIgCIiAIiIAiIgCIiAIiIAkovLnICspKxamPpt1c0eKozaVM6Pb5wo8kdpmXKqrYdK9hdRwqiIugIiIAiIgCIiAIiIAiIgCIiAIiIAiIgPJVHO42VKlQNBJsBrKi21dsmpYWZNuLv3wVOTKoLZOGNzejN2hyjAMU+sfvHTw4rWOq1KpuXO4AfLQd6tYLCGo6Bv8u89iluBwLaYga7zvKzx55e9I0S44l1bNE3YFUjRo7ySfQQsbFbLrsuaYeP4b+kz6KYZVQhW/wBPGvJV60iEYLauU9VxYeBu3uhSTA7YDoa7qu3cD3fJY+3uTzawLm9WoNCLZux3zURw2OcxxY8EEGCDqCFS3LC/0Lko5Vfk6S0r0tJsba0wxxk7jx7D2rchy2Qmpq0ZZRcXTPSIimRCIiAIiIAiIgCIiAIiIAiIgCoXIVhbTxeRhO82Hfx8NfBRlLirOpW6Rptv7SzEsBhjfiPEjd3Bah2GPVc6QXfC37rOJ7TB8AO1ZeAwfTVcpuxkOf2k3az8z2QruPfnru7OqPQe8rzpXJc356N8ai+K8dm32FhQ1mbe72Gi26tUaeVoHAQrq9CEeMUjDKXKTYVCqopkTzCh3LfZIgVm2NmuI4/Zd+XkpmtftrC9JQqN4tMd4uPUKrLBTi0yeOXGSZAdjbRMCbRbuI1A91P9l43pGAnUWPzUA2DhukNamPiyioz8TbEeIgeS33J/aEETobH99hWLDJwa+zNuWKmnXaJfKqvAK9hekeeEREAREQBERAEREAREQBEVCUBRyjnKHGAG5swEnyk+keykNWpAJ3AElQ+s3pq9OmftPLn/AIGQ93gXZQsv1DtKK8mjAt8n4N5yfwJp0Wl3xv67/wATt3gIHgtThhmr99Qe8qUk2UZ2YPrh+I+yjlVcUdxv5MlAC9ryF6WwzBERAF4c2QV7XlcYOecmW5cawcRUb5CfyWx2rhuhxJj4anWHCftAe/itfsR39Ppjeem/lKk/KjBl9HOB1qZzDu+16LDGHLG/yzZKfHIvwbDZtfMwTqLHw3+ULMCj3J3FbuI9Rf2UhC04Z8opmfJHjJoqiIrisIiIAiIgCIiAIiIAqOVVYxdYMaXHQAk+F0BquVG1xQok3c51mMbGZxtbsF7lRfk5j630xrqrWxUa5gykksmHiZ1+GPELCxG32Yup0twAA0N1yzciYibiYt5L3T21SoOZUdMNcLaST1eHb/tqvOnNvJa8G6EEsbX3J5tLHdEwcXHKJ7iST4ArS4F4a/MTYO17NJXjlDtYFzWBhtkeH7uuHgAAX+EG5gDtXlhMEZm3Xc0nz10jmGK4fklrXWVxR/Yu2w97qBjNTa24MggzA4gwPdb3MtsZclZjlHi6PaK02u06EHxVelHFSs4XFj4zFNpsc9xDWtBJJ3AK7mUF5acqaJf9EDofmBfNtBni+o+GTpoOKhklxjZKEeUkiO4LbT2YpmI6IimzNb7ZDhBdG7sG/sXVH1Wupl2rS2ewtIn2XM6danB6zVOdlbaovwgqMOamxhDt5+rGVwgTOnqsn07e0zX9Ulpmp5PSADpEHw09lMmlQfYWMJa5oAAZDRm1LYDmz2gEA9y3eF261pYypvMBwI8JBM+Up9PNL2sjmg37kb9F5aV6W8yBERAEREAREQBEK8ueAgKytByl5Q4enTfTfWY15aQGzL5/CLrn3OBzlvc84XBOIEkPqtPWcbgtYZ6rRBl4jsIAlc0py93R05c57oLrzUJ1ubhup7RrwFMsi6RbHG32dU5Pc5eGweEpUXNfUqMDg4U8pAJe4xmJjePVa7lRzlvxtB1GlhXgOI605yIIOgEC44qJPxdPCE06LW1K4tUqvAexjt7KTTYxPxFYmMx9aoSKtV7+zMQB3AEN8IhV8m1Rb6cVs6NQ5S4x1M1mUmsrBjGtpuBIhrywOMn7rp13LArct9stPwUdfusP/UonyfxjqlCvhXhzWQ+awGYNJLKjJAuRLHCACetI0KmeyubnBuoU6lRpa5zGl3XcOtEugHS8+yreTiySxpqymE5Q48562Wm3ElrY6nUIa9rfhnXLUO/ctfyi2jtXFN6OqBkBNqU054ZoPW32KyOUnJyhgaNboy/I+nlDbvHSPc0SXH4RlAPlxXP+jIEjSV2MmznFJ9GeKWNwz87BUb2dZwPYRv8A1U42Vtdtek2oM0/aZBc5rgYII1HGTFlzOsRBgHS19O2d/kpnyDxzfoOVznMa6q1hLTBJdUIGY8JLQexVZk+NlsZW6JjR2vXotLaTnNe4HIKlNz2yN+XXyO/foojRxm1KeJq1RQYataJLqQcLT8Ad8I1spGeT1RmJZV6SpUY5j2EkkvbmEtLYFrgeMK7trY9RrKgD3vY6nUBa92YBwYXMcJ/iEeXEqqOaUTssaezTnbe2HAjoqDQRBmlTFj22WFgeUG0MFSNANwzqbnOkOc2Tm1Fn28rKE1t8t1Ed2+QrFTZxLZaL9gvpM9y12/JXxi/B2HBcqsXQDKdGlRrMyj+sfkfYuba9xla02G9Npct6lUtpVsG+i4ODxUa4PZ1ZncDBbm04qJcnNmOxOHwbq7MzRWyAZQWPpRDw47i3ISImfBTn/wAnYEEtZTY14BAiRBAmNYnQwoPJWjnpLskezeWuHecjnGk+csVGlgcRY5XnquE9qkTXSvnjbu3MVRxL6bHPpw6BTJzhwgRLTLTIg+JUw5CcvSKjaFYBgJhpbZhPBrZ6jtbCxg2B1uhm6sqli8o60i8NeCva0lAREQBERAUKhvOjyiOFwTgwxUrHo2EagH43d+WQO0hTJxsuO88+IL8VQoj/AOu34qj8v/S39yFCbpEoq2c7bQDac3LqgPgwGD5uHkO0rY7Kp9BQrV9KjWBrDwfVJaCO0Brir1OgHVOrpmDW/gpiB4GJnvV7aFQHDVRu6ZoPcynm9JWR6RrRocLSLBOh7db3VytUmOA8+2+qstrT7zFr/pCujjCmt7INslfIBkUsYf4WjzbU+fqugYzY/SdC4OANN2aC0ODhBBaZ7/bgIg/IBmahi4BJLm21JhtwNOJsp7sjFmoHEuDhmOWNYEWIgEEaEH5rFk+Ts1L4o8Y7ZralB1F12lmU8bCJ8LEd3YuL1w+k5zHfE0lsgcDB9l26v0nSiMpp5bj7U3EeU+S5rzgbM6PFFwFqjQ7/ABCzvOx8Su4KtohkqrIi+iSD+9dw9fJWNjbZY3DVcM8kEva9pG8hzYHZoVsGum3lGvkN8THetNV2e76TTlpYHPAktMXMX0Wx+7TKo62j6J2DiOmw9Opvcxrj3loJ9SVk7Qp/Vu39V1v8JstbyWdTp4dlMVWHK0AXExNrZt0x4Lcvr08pBe2N/wC5WRRVF0ns4A+hnkn9kq20OaCDOlp3d3Bb3GbEqsrPYynUexrnNY8MJls2cC0QZHC1ytbiaD8wa5pYTo1zS23cQtPZT0TbkE7+hUOzEvH/ADf9SnVLZzGvc8AgvcHOvYuALQ6N1idFAObgh+FfTaQalLEdJkJDXFvVNp0nrCTadYU72TWGSC4ucPizDK4d7TppPDhMrPJe5lrekQXnS2FOSu0X+B+6d7T36+i5z0hzNkkFuh0MgkifGF2/lBgW/Q64qPtlc4PfucLg+cC3uVw17L5jYTfXv3eIU4dEX2fR3IfbH0nCU3n4oh3eJB9QVIQuaczGLz0aomQ13vldv7ZXS2rdjdxRjyKpMqiIrCAREQFCuKc5tSdrtvZlFjvFraj/AHDfRdrcuG85F9q1+ygwDvf0bfYuVeT4k8fZpcE3K0mbRbxv+YWDjXEYOqZ1rO0P9nSEeqzcb1aNtb/KfBap7c2A1+KrVPl0Qt5Kh7L4mio1Dab/AL+a27MU3KLWuAJuDrcrW9GO6LX3fwnibbuKuUWp3s6brZW1q2Hf0lB+U2zA3Y+NA4fmII4qe7E5YUMU4Bx+i4m28ZanASbVBMCDDhuOpXPKbiMvpwJtM+ZXmuwEkEDu3AxJHmoygp9nYzcTrvKHlXTwrY/rKxFmjtvJn4R6n1XNMRtR9arnrOjMQC+CRTZMWaPsgbvdYtBw4kntMmOw8Y4r04ef6D1XIYlHR1zs6hgsJRw1InDsBlhcyqAKnSO4Fw03cAZsjmMxFAHEOa9rg0lrurlJElpvBgxdc+2TtWrQP1VQ053TLCeJaRlkgm8T23Ww2jy5xJpEEUnTIh1PdF5h3tCqlikTjNHR9g1MMKYbR6MsEgBnWaN5Frb58VtzWpxp/wAJ+S57zMYvNhqjbAioTA06wAPqw+i6OQiTTaEuzAxGKpFrsjmh8Oier1oMT4rWYKn0tEjENmQC4VAMrXXzBrvui1906qK8qOVGJoYt9Nrg1kNLTkYXCWgzJEmD7LRbQ5QVqrS19VzhNmjqtgbyGgCYgaLnpuRG0jG20GsxZdhHvAYeo8GCOIaftM3XmRrIuZZsHl4xzmtxgDKjR1azQ4MeINnBt2k8DIkWghQoVMp/YMTuI0715r1xoP38locFSRHkbjljyofjHFrepRabDTMdA5wG/gNyh9aq4NLDqDHcOHndZ5Igg2O7hwMjuWHiLkkaDjewgCVzjWjtnUOYwwcS3+7Pnm/RdaC41zIYwHEYhvGkw+TyPzXZGlaMXxM2X5HpERWlYREQHlxXB+W1XPj8a7+0pUx3U2Au9Su8PXz5tGqales779fEPPd0jmN9G+yqydFmPs1u2nHo4JsB5mAJWJVaf/D6dtXVfCXtVvlPjXNcGttvlZFN7foLCbf1nmXCPVUvv9y+PRoKdM8Rbdv4D5LMpUy6wF/yhanZVUmtB35h6H5KR0a+UjgQCR2a+d1JproinZiMc8W0VykHk2E9kfJX31y43vuCqXFpsY7R5fMLh08PoVG9o4x+qpmesn6RmIBMDTjfiqFkXmwJ77a7kvWwDRqRum/CIPb+SsGo/S1/38lcGItCuCJE8D3gR8RHCw1XOu2SJbzL1oq4mn/du883zXWQuP8ANIYx1ftpsPfFQiV2CFVJLkyVnGeeLaXQ12x8TqYIPCHOE+gXOtl7UqPdlc430U159TGMpf3P/dqBc52Y+KzPxK/EvYUydSJfQwTieu90DtJHd3XVcRsmDAc48ZOm/Xf3rZ5bHw+XnINu5eqLpMfe993yUa3ZO/Bq6GyQZDiZOl/WeKx6myTJgmO3WPBbrEVBNrDcO/8ASFSk4R++7xnRKXZ2zXYakabSWPexwFyxxYTJG9sWncV2nmq27Vr4VzKzi+pRdlzOkucx12lxNydRJ4LkFcCbfOPHeui8ztX6ysONOnP+FxA9Cp49MrybR1MKq8heloM4REQFjGVsjHP+60u/yifyXzth6mk65af+Y/WmfGV37lE6MJiD/Y1P5Cvnovmo4Dc8/wDCCB6KrJ3Rbj6Zp9vM6/G+/idwV7aj/wCg0hxzdn23fJecfVaXR9oG3C3FedvV2jBUBxBN9fjeT7qrykW+CPbNf/SKf4wPO3zUkO48R/pCiWz6kVWE6BwPkVM6IkibkWA4mYidBcDzVk9bK4bLdOpHzGoVatWBH+w4RwO+e1VxQE2nfI3Aq5sbY9XFPcKTC8MjMczWtBOgk2nfAVTquTLVfRjNkxbVZmINgJGgBMiO0+3kt47kDiiAOjaOGao0QPCZVKnNvjGgk9FoTlFSXGIkAR+fBVerB+f5/klxZGSDcjdvVBjCIndceRjwXpmMAbo0Ebosd15/eqw6pm/tYXnRWrfZHomvNJUnHVTxo/8Adb812gaLhnM9XnaNQcKLh4ipTcR6ehXcpVU9S/Yldo4Vz8s/pVEyP6k23/1tRc0wJ+sZ+Jvuum8/JH0qh/cu/wCa+FzjBYIuaXDd+S04vgijJ8ycU6hcQNTA8bR7WWT8BmJ4HtiD+a1WGq9UE2cN2h36cRKyMLimOxFHpCBTNVjXj+HfG+DvPzvW/wDRcjKzZjpAF3H5fJY73Fp1HgQurFuFDQGso5t5p0ZHbGVhWn5X46i3DuaKcl8BsUskOBzF+Ygbh/vJAyR+ouVJE+FKyC4emCCcw046RGvt4qf80BP0itwFECw35/8Adc3o4g6QQDb8768F2bmnwLW4M1A3rvqODidYYYaPe2l1vgtlGR6J2FVUCqrzOERUQGt5Tf8Ao8Rafqn2/wAJXzlhMT1nOMAlzzBcJg6D1uV9E8q8a2lg673GAKbvMjKPUhfO9XTcYH7P74FUZOy3GtGr+h5nEk7/AC/JXOVuHGWgBcCjbzn81cfihmy5OyB/NosjlNQEUJ6pFFvjLGEjwlV8qaLq0yGbOp5qrG7i4DzUqpUHNgTmgCDvHYToVF9mH69v4vmpnhaUkzoAN998WVuR0VQ2Ybi+CQAY1BJ89VK+b6rWotzOax1KsXVGyXZmPpnoS4ZQSZzARHaoxXZB1HgVMeRDxVpClP1lI1IBuTTq5X5hvOWqwE9hWbPfB0Xw7J0Kld32GW/hqfMdvmre3TVGHqvOVrmUn9YNggHgS4xcDxAWzZiuMg8IJ8oF1HeXu3m08O6nP1laG5Rq2mDJcR2xAHb2FeXji5TSLpPRyQYUb/35q+aYbmgiIBEcTNgJ8Ffr5Q0Qe4jeDx4LX1nQ1x7vS69j5GbozubHEdFiTX+yKoY78NQOE+YafBfQzXgiVwzml2V0+GxQImXs9GO+a6zsA1QwU6oJgfFrIFr8HaTx11JinLL3ssirgqOKc9mLc7aJBEBlJgH+LM8+rvRaXYcCjcGS6xHAwCNVm87lSdqVuxtMf/m1Y2zKMUW/vd+vstK+CKf72bEDNJAAAHkPz/VbzknRDnmwtUpmTuBbUbIO4B0eMLSUsWWtjfu08e9ZWzce+hVztyuFg8H4XNdeDv4EEXBaqMicotFsaTOv4XDt6FnSDM/KMxcZJdvkntnyXN+W+NBxGRgAytgx/EZj281l4vnFzMy0qRafvOdmA7QIEnvUTrlziXElziZdNze8nyJ8lmwYZRlykTlK1ovVMLlDT237Dey7XzUf+20zxfV/nIXEKb8xaHaaDdxj1XeObbDluzMODva53+ao53tC9HF+pmy9EoCqiK8oCoVVUKAgfO9isuCa0mA+swHuaHP9w0rjGUlriN3hYfpHquqc99b6rCs+9UefJkfmuStkHKLg+uv5FZ5/Ivxr2nvZuFJIJudBpN9BOq98sHk4vJuZAHgA38ls9l4aatFnF7Z8x+UrWbevUr1uNRwbbtJnuE+irtWWVoieBA+kti1z7FSkVocY7vcT7+QUY2aPrwfxa2+yVJRTnNF4HzV0yuJ4oMkngdO08Ar7KrqbmvY4tIMtc0kEFWKDo7jYjergBe79wB8lU7LCQUeXWNPU6bUQDkZmmLdbLJ79Vp8dXLnEucXOd8TnHMSRrc9vsrLOo64M7t3ivTeubDz8rfooKMYu0jt6PFMSbn98J3b1jbUcBRduu6ONpHlIF+9ZeJZBsR+fce1YNWh0gDZ1BJJ/fapreyLOhcwlGMNXdxqx5Mb/AKl1OIBUC5nMF0Wzmk/bqVH94kMH8nqprXxIa0kmAAZ7t5VGR+5stimkj5w5y6mfaeIj74aPBrR7rMoVQ1rY3N08Yg9kea1fKCa2OdUmeke589mYmO/ctg0ZTJFuB7P2VpfxSKY9tnotPnMbhwV6u4QACDAvpr2XvuHcF4r4jNAaBu3XG8gdkqxmLT7bxp296h2T6KmRB03juXs4iwA8Y/Lv1PelaqX9g1A39/7srHSZHTm08E/6LMh7wwjNwm193wr6V5L4bo8Hh2aFtJk9+UE+srgfInkpV2hiWSD0DHA1HwQwNBksB0LjEQNNdy+j2Nsrsa8soyPwekRFcVBeSvSoQgOYc99P6nDPgw2o+4EgS0a8BZcnoV9I8/H0X1FXwrXiHCR2qObR5usFVMmiGk7wBr5KmcHdothNJUzjmxqmRz6zvhpMc6O0gho8STHctLWxs0wCSX7+2f1krse1uaOlVZkpVnURMuDabSHEaE6cPQcFraXMNR+3i6x/C1lP5qCxN7aJvKukcUFH6224GY3TFvdbfC4gtBt3d+l+IXYsLzG4Bgu/EOnX6wDzht1tMPzQ7MbrRc/8VWofQOAU3BsippHCHNJMkgTr2d/BeKeJLN47ifXtX0XR5vNnN0wlLxGb+YlZtHkpg2fDhqDe6kz5Lnpfc48n2PmdtQG5cD4yVcw9Co4gsY90fdY53sCvqGls+m34WMb+FrR7BXsvf5rvpD1D5qo8lsW8SMNXcT/ZOAE8ZAWS3m4x9V4b9GqUmGMzzBIG/K2Zk9tl9G5VTKurGjnqMg+zdlV6VJlKnhnNYwBozPptsBA+2SfLirHKHkzj8RS6OkaNIPs9z3uccu9oDG7+M6TxU/yKuVRWCNnXmmzi+B5h64dmfiqeY72scYG8CSFtafMcIAdijGsNpAX/AMTiupwkKzgiHNnOqHMnhR8Vau7uNNvpkPusulzN7OGrar/xVnflCncKkLvFfY5bIpS5r9mt/wDisMfec93u5ZtDkNgGGW4SgI0+rafcFb6FVdpC2W6NANADQABoAIA7gLBXEVF04VRUlEBVERAEREB5hVhVRAEREAREQBERAEREAREQBERAEREAREQFnE1sonW4A7zYKy8EkBzgP4RqezWfIK9i6OZpC1z3ZspNi4hrjvDh7SEBU4hsEup5SNG5rmeI3LOw51G6xHcRKwBlE5miB8TWNBAncXG5McFeAIgNvAAJNu0eiA2KIiAIiIAiIgCIiAIiIAiIgCIiAIiIAiIgCIiAIiIChWKcKQ4lpAmCQRN+IvqqIgPP0ZxuQwm3Wv55ePir9CkGjjvJO88VVE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http://www.zkabelky.szm.sk/kabelky/kabelka-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96952"/>
            <a:ext cx="2448272" cy="29379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data:image/jpeg;base64,/9j/4AAQSkZJRgABAQAAAQABAAD/2wCEAAkGBhQSERUUEhQUFBQUFBUVFRQVFBQVFhYUFBcVFBQXFBcXHCYfFxkkGRQUHy8gIycpLCwsFR4xNTAqNSYrLCkBCQoKDgwOGg8PGikkHyUsKSksLCwsLCwpLCkpLCkpKSksLCwsLCwpLCwpKSksLCwsLCwsLCkqLCwpKSksLCksLP/AABEIAM0A9gMBIgACEQEDEQH/xAAcAAABBQEBAQAAAAAAAAAAAAAHAAMEBQYCAQj/xABKEAACAQIDAwgFCAcGBQUAAAABAgADEQQSIQUxQQYTMlFhcYGxByJykaEUIzM0UoKzwSRCYpKy0fAVU3ODouElY3TC8TVDZKPS/8QAGQEAAgMBAAAAAAAAAAAAAAAAAAQBAgMF/8QAIxEAAgIBBAIDAQEAAAAAAAAAAAECAxEEEiExIjJBQmETcf/aAAwDAQACEQMRAD8AOMUUUAKDluP0RvbT+KDDa1MmllU5SzKtwpZhc3uqje2kKHLUfore0n8UHGPwfOUmXx7DY3sesaajjJQFjyewAIKgO+Q6mvVDKLa5hRoFmA39Nhu3Sr21tBRir3OdaS5WFguUPUGUgfN0he9kJvbXeZdbERa1JKlgSQujl3UD2cwX4TNbRx7pjquaoctRVZKYUIihC1NEzbgbA7rAi1+s1jNS6LSrcVllphsImJuaDtRrp0qe7uORuB6/dLPBbfemwp4tQpJstUdAnqb7B+HlIez8FRropS6VqWmZF5urRY2JAQk/Nm18uo4i++WdTMVCYlFqq1l51Rob6DMp3S5maKnQtbwkuk1r3mf2bTqUhlp1MyLpke+ZOy5/OWXyhuMAJOJwhrJUU9BkdNeJdSm48NZifR3jc+CTPoy5lbQXDLow336S2v3DhN7SqZkCnRr3+N9YPeTWF+S4zG0B9Ea5q0iSxIFX1nS1rKBwPW/WZnNGsGe8tcPbE5vt00bxtk/7Jl61GbflhSuaLddMr+4x/wD1MtVoy8PVFZ+zKDEUZrMav0X/AE2F/ApyjxFCaLHrrT/6fDfgU5YoQgsdprEFntZ8qM32VZvcLyCSn2Phc7modc1U27Rm079OEzuFy4jaWIqOelXagpvoFUFF1v0sqA/cM2Ox6Ip0KOY26LG5A1c5UBzaEk6AcTYTJch8OK+HxFIfSisMRTY3uxUC++51BtvO8zKs2sNbsnDc5h3SoL1KDmnUB4W1Vu4gg+MseTuLNF+ae5Q9ExjCOxC4qkPXCiniE+0q6BiOsaj/AMS6pYWnVy1EuNDp/XbNTAuaFIW0IMmU+2VNCkQdJaYQgjX1v2v1fA8fCAErCVDey+J4AdcGu30K1WNruK5sNbklmGhVgVNiTmB07YQto4zmqLMvSG7TS5IG4798xmA2e1fE5jchLkk8XfU/D+KVnLasl4R3PBotjh8gJbKqi7Bq2JawA1vc6zBYwZmdvtFj7yTN5yjrijh+aXpVdD2IN/v3e+YqrT0MittrLJsSTwgzYP6NPZXyEejWE+jT2V8hHZJUUUUUAFFFFACj5ZD9Fb2k85giuh7j5Tfcsfqp9pPOYdFkoDnkG98JT7FEpFxaNi6hZnQqVW6qWUqVVvnFZbGxY9EjQ8ZbcgzagR9gsvuJH5TG1OXSYSvWzo7MajrZVyX5tsi3Z7ggBQNAYvUuWM3PhG5XDFwrq1NK1PoVFuFqJxpup1UHqu1tDwlvQrs1wy2JFxcXV1/WVx9ofEai+qgTVfS5V30qFNCd2Z2e54XyBJ03pax3/wAYdvN1PzqRzYxTKC4gDgW+bqi4Q3urj7Obj3HUdUm7MxOcEnQjQ34MN4giwPpYrsyU2pUM1VlpmqpdAtzYOy3YELvvv00jO1eW+PV3pmpSQhjdkQAk6a2bNa+mnXDY84IyGjFbRWjTZ2v6oJ010Ew+zKj1KbVXstaqamIy78isuRN/2VUdXRvv0ga21tqu12avVLE2Y52GYHUXF928TZcki6UVqIXarUp5d9yxeztqeOoF+0xbUeCQ3pY7m0FHb1DNhqLg5shKsb31dVNz4qffMzUpzScjdnuabjE5edcAOqnNlW2VS3DPYXNuMpq1GxI6iR7pNUsx5KXR2y4KevRlztFdaf8AgYf8GnIVelLDaZGdB1UMP+Ck1MSGBGNp0XemadMAvU9UAkCy/rE37NPGS1SZbauNqDG/NmxQoBqSLEDRuoXJlJvCNK1mR3j9qmpTrUaLfOUabBlUuPo1enVC5bZiAWIuLXVTwEoeTlGorh6BKuACt7ZSGUGwI7V1BG4nWa3a1CjstqmIp0wDUQLrUbVnb1hT0OWykmw36brQd7T2tUo4lxRyoqgBVCAjKRmFweOp3aTKttyN7YpRz+hX2TjSbnKaVVjdkO43Fmt2EgnxlthsSAURRYncOo8b92sDOE9ImMp6ZqTg6ZXpiw7rESy2lylxSClVTE081ZCTTpot6IXLa4qF7Zrka/YMZSEw2q4ta4tx7e+OU9oIdA6aaaMmluFr6T502hynxVS3O4mqV1BAfIuvWqWB8euEH0acg0pquIxCgVnGamjAfN09wbLwY9Z3btNb1m9iyy8Ib3hG/wAfi2rfM0jxGdivq5QQSBbefHSWWHoU8JRudfNmPCN4WmF3acb9nWZUbVx5qsPsqLDx1J8vdF03Y+ehiSVUeOyux+Iaq5dt54cAOAHZINWnpJ7JGKiRkVCrhegvsr5COxrC9BfZXyEdlSRRRRQAUUUUAKTlgP0Y+0nnMUgm25W/Vj7SecxSySCHySGU4pPs1anub1h8DArtrGM2OrODouIqlVbUD51mtlOlid443MOGw0tisUPtKj+9Ap/hgK2itsVXzEKeeqaHf0zKUryaN7XmMWdc7rma/SLeqoABOu/x3WjwrqeueUsSv2h4EfmY58nDbv690eQoMV96kbwwk18UBuHhINalZlB4G/5fnJgU2vu8NYICt2o+YbiP9pp+TQephM9MjnKNSwuLggqpsR3j4Shx1Mlevwmi9GdXSqh4hXHxB8hE9WsRyOaTmWDYcmvSYadQJiEKEbygBU68FAFuGpJtNLigGYuvRf1l4iza6TB7d2SG9dekPKXHJHbGgoVTofo2P6rHgew/A69cUqtw+Rm6jK47LWtTkradP11/waH4KCe1qU624xU3VS7CjRsoIFzzSWFzoO+OnOKfbO1lwtFqjWLWIppxd7eqo/M8BcwcbC2vVo1GrFgzsxe5BPrtfMwsRa97dW6ebaxlStXqGs1yjMgUXCqFNrKDwuL3Op3ngBXVqmlhFrJbvFDlUNvkx3HY+pjMTmqMzkniSQBxyjco7pXY/Fc5VdhuLadyjKvwAlrgMNlo1Kg3qrceFuqUVJBbfL0Ll4+OCmobwv3k8qDSSxV9UG2sjMscptpaNoUHcO4NSnn0QVELnU2UMC2g1Ok2S+lOumJq1EpoaT5FWnUvnWnSGVAHU6XN2IsdWMxNo4h6yBBwjJ5ZdTcVwF7YfpPbFHmjRWlnsuYVGbpELaxQW39c0BWCXktWC1UIqJYMlxludGB3303QtsNZWUIwxtRG9zeZHDLG3SP2njLKAEjDdBfZHlHI3h+gvsjyjkqSKKKKACiiigBS8rvqx9pPOYpJtuVv1Y+0vnMVTEkgiYFim0Dfo1aC/wCklT5g+MEnpCwhpbUrggjNkYbtQUW5HZcNCrjbnG0QN/Nuf9SzI+mVEqLg8SmXUVKTMN5ylWTvAu/vmUHiwYks1JmGpUc3Af12C0c/szitgf2bqffe3vEawjyypNOikmJlJXxDK1i1yOP8+2TKCg9NlbsJ090b24gzIbb81z3Wt5meYYjqHulfkkmigltFy924+6TuQNXLWb9lWXvGbN+ciU3m35H+j7PhVrZzTqvVqODlzA0jZVBFxxQsDf8AWmGphuhwb6eahPLLLnAZCqYNQSy65QWYKCbKBck23aCajC8kaS61GeqeonKvuXX3kyfXwqii6KoVSjCwAA1UjhOfHTP7MenrI/VEeiCUUk5rqDfruLxza30g/wAKj+Eki7Actg8Ox3nD0Se801vJm2B84P8ADo/hpHV0jny7Zntr8laGK1cFKn94mjabsw3N4jutMJtbkViaBJy89TH69MEm37VPpDwuO2FNBHVaVcEy0bJRAhXxVqNQAEi2VrAkLmNhmtu101lXSGnRB8YYfSd/6ZV9ul+IsEGHOkvTDbki2zfg8YDipHx8owW6pYZZpvRpydoYutiFr0s6iiMr3IFNnJXSxtmIuRcG2QzaXRkjGK56pIpm/DyjePwb4evUov0qTsh0tfKbAjsIsfGOUoReQLTZzAHVQezj4Qz4OuKlNHXcygj3bj2wJ4VAd8M3J1R8mp2AGh3ddzrJsXjkhdk4LPSkcCzopMC5vMP0F9keUcjdDor3DyjkqSKKKKACiiigBTcrfqx9pPOYqnNryt+rH2l85ikkgQ8TSKYujVGodWo+y2tRSO+xGvUOuZvl9sxa2z6opAfotUVVC26DKvOacAM5J9gzaVaAdcpvwII3gggqR2ggStq8nS1RTf1Sx50BiqVKbqVdXSxuSGOh043G6ZuPlk2jJOGGAvB1ZbUHldtTZrYXFVaDXvTcqL21XejadalT4yThqkei8irPdsLemD1MPjcfnImHMsMfTvSbsF/cb/lK2g0mXYLoutk4U1aqU16TsqjvYgQ9UaC00VF6KKFHcosPKCr0V7P5zFGqRpRQke2/qr8M/uhWJmNj+CYoRE5nYitMixHdZH2svzv3KP4SScwkTbA+d/y6X4aQAirO1E5UR1BJAznpLX/hdbsNI/8A2oPzgdw+6HTlhQz7PxQ/5Dt+4M//AGwF4Y6S8CGSIRfQ7h7NiW/Zojs31CdPdB3b+rwpeiTD2o124l0XwVSf+6aS9WVXZk/TBskUsclYCy4imCe2pT9RtPZ5v3mZTDwvel7ZfObP5wb8PUV91/Vc823xZT92B/DGUgWZZ4dYZeSi3wlP73mYG8PUtrcDvhp5IkHCUyNxzeNyTcdk0s9Cq7LIJPSscyxERYubWh0V7h5TucUeivcPKdyCRRRRQAUUUUAKblb9WPtL5zFIJteVv1Y+0vnMUkkgeQx1WjKxyAAv9M2x8tWjilGlQc050tnTVCe0qSP8uYjD1IaPSJgjV2ZXAFygWoOzm2DMf3M0B+Efq39s1rZDLzCOG9UnQixHfpKhUKkqd4JB7wbSbhK3rC4t2ietgjUxfNp0qjoF461MoB7rm83fRRBb9G+yuZwKuenXPOn2N1MDsyjN3uZqg0j06IRVRBZUUKo6lUWHwEeEUby8mg6DOpws7kAcmRdsD53/AC6X4ayWRI22Ppf8ul+GsAIiiOqI2keWSB0+HDoyHc6sp7mBB85844S40OhGhHaNDPpOjvnzttGhzeKroR0a1Vfc5lodkMcA0he9F9G2EftrH4JTggWGP0Zn9Db1r/PNp1epT/8AM1n6lV2XXKfCGrgcVTAuWw9Ww/aCEr8QJ874M6CfTqUwRY7iLHuOk+Zfk5pu9NulTdkPehKn4iZw7LMs8MYa+RJvgaR7PPWA/DPrDT6O3vs+noRl0+Cm/wAZrZ6lV2aErEVnV4jFi5r6PRHcPKdzij0R3DyncgkUUUUAFFFFACm5W/Vj7S+cxSza8rfqx9pfOYtZJA4scWcJHFgA4iBrhhdWFiDuIOhB8J8247Dqlaomq5KjpYnUZWIAJ4kWn0kkCHpRwS09o1PmubFRVqAhgecLXz1Lfq3YMLdak8ZaL5Ao8KGBsLfeJI902HIvZxqbSolyAadI1dFtmCgooAvvu41/Y7ZiaHq2Zcxt2wq+i5UcVKt8zhVVT9mmSSy/vKL9wm7fiynybvjHAJwBHVEXLnaCdWiUTq0gDy0h7Z+l+5S/DWTTIW2fpfuUvw1gBGSOiNJHVkgPU4DuXqEbUxPayHq0amhHnDjTgC5VO42jiucBDGvUtmFvUzfN+GTLY9VpaPYMiow6rnsN4YPRQ4OFqWGora6a35unoev/AHgfFQncB4QweinCsuFqO26pV9XtVEUX78xYeE1n6souzaBtYBfSFgBR2piBbKtRlqrbjzqguez18/uh3vBl6atnqPk2Iy+sS9Fz1qBnS/aDn95mMXhl2YGio4MO4b4TvRNiKjLUU3NJaVGx3jPepmsevLkv3CC01xlH8tf9pv8A0Ybab5RTo07rTdahqKbWLBboVO+/qnQcL33CMS5iyi7ClPYiJ7aKlzXUeiO4eU7nFHojuHlO5BIooooAKKKKAFNys+rH2l85i1m05WfVj7S+cxiyUQOLHVE4WdwA7SBr0v4Z/wC0MxBCtRp5WN7G1w2XuO8D84Z6C3M+fuV23HxWOrO7XVajpTFzlWmpKrlHDQAnrJJlo9gVNFerMT1/7XEJvoeqF6mJz2JFOlkIFhlZnzX7bqvuMHVGoL6GEH0R4lBiayXKM9LMFKkZ8rakH9kHxzdk1a8Sq7CgBHAs5tHAJgWOlnsQnsAPJB2z9L9yl+GsnGQdsH537lL8NYARUjqxtY6JID1LfANyy2xUr4+uahB5uo9FNNFp03YINO8m/aYeaUBvLukBtPFZRcZ1J14tTRmFvaJlo9gynpOdxIU8D+qfHhDl6PKAXZ1HVyTnLB94bOwYKBoFuDa2+9+MB9K59Vct/ssLdpsYbvRwv/DaXS1aro29fnXAXTgABNJ+pVdmkmX9KNHNsqv6mcqabDS5S1RczjqspbwJ4TUT1qSspRwGVgVZSLgqwsQRxBBmBY+Z8PVJGlh3y75MbXbD11YoGs6sGGhU7r24jdfskXlPscYPGVqFmyq96ZIOtJvWTvsDa/WpjWDqqGW7EDs1IvGYMoz6Lw2IFREqLudQw7mF45KHkJjudwa63NNmTwvmX4Nbwl/aYSWG0WTyjW0eiO4eU7nFLojuHlO5QsKKKKACiiigBTcrPqx9pfOYxZs+Vn1Y+0vnMYklEDyRwCNrHVkgKtiRSpvUYgCmjOTwsilj5T5iotr3w5eknlMlDBVaaFXqVTzDKGBNMVELEuAbg5N3tAwFAyYgWOHPv+M2fI/FqmIoO+mSp0t1g4NNvCzazEUm+MuMBigBrcjqsTr2RmL+DNn0GROgZX7D2mMRh6dQcVs3Y66MPePjJ6xXGODQcBnt5yJ1ABSBtn6b7lL8NZOJkHbX0v3KX4ayAI6GOCNJHVkgP0oC+WC/8SxX+KfJYc6ZgN5bMP7TxVv7wfwLf4y0eyGVqm5FjY30PGHnkctsBh9APUvYbtWY38b3gIom5AHSJAA4kncB42E+hNl4PmaFKlxp00U96qAfjeaT6IXZKnSzkTqYljAemrZYbC0sQEu9KqEZ+IpVAwIPWM+Tuv2mCvDtppw18RD1y42eK+zcUh/uWca29al86vxQT5/wb6TStkMMPopxN1rp7Dj/AFA/lN00FXorxeXEhb6PTdPFQHH8J98KzQt9iI9Gso9Edw8p3OKXRHcPKdzEuKKKKACiiigBT8rPqx9pfOYxJsuVn1Y+0vnMYklEDyx+kJHWQ+Um0OYweIqg2KUnyn9sjKn+oiSAB9u475Riq9YnNzlVyCfs3IQeCgDwlZzYv1SQq2E4CazFS5GHFElsIUVGNiHzWAvcZevS2u8WJ06o/hKovvN+qx+E1z8nD/YL12Bzc9TqJYG4pITRJ7ialRu4KZlMHV6uI38TNVdtjlrkz/lulhBW9Hm2EWiKbZr1KpK5gAFzIgt16uD+9N1aBrYFYqRY8bjrBhgwlfOiv9pQfEjX4zGq52SeTS6lVpNDwns5vPbzcXERIO2vpvuUvw1k0tIO2vpvuUvw1gBHSOrGVMdUwIH6ZgJxlVcVWqYggqazFyAdBfcNeNvjeHRdx7jAFsjoDuExtk4rgYoipPDRLXYiG2VnU7wbi4I1BHHeIbeT+1/lFFWPTUBamlhnsCSvYb3ggw/SHj5GFbkaw+SLbfmbN7V/5WmdVk5Sw2a31wjHKReCdXnAM9jQmdMqsrK1spVg192Ugg37LXnzFhFNt2nXcT6V2phecw1dNRno1U00PrIw098+f9i06bL6yIbr1Df3SsrFXyy8K3PhFjyO2kaWLw+UXHPUwe5yEPhYmHgVQwupuDqCNxECtOoAoCgKLjQAAWuIW9hNfC0T/wAtT8JWN/8AV4wXnR/NZyb6j0R3Dync4o9Edw8p3LGQooooAKKKKAFNys+rH2l85i1abTlZ9WPtL5zEiSiB9TMf6W8WVwSUx/7tZQ3aqBn/AIgvumtUwe+l3EFnw1K2gFSodd5uqgbuAv75EuEWistA9WnpHtjbJbE4mnQQhWqOFzHXKNSzW42UE27I/UwXqZjoPA/ym69FnJFCRji5Yq1RKaWtYgFCzHjoxsB19e5evyYzZ4oItXZFNsMcLa1I0TRA6ky5B4gT51OHejVelUFnpuyN3qbG3ZpPpCpXVFZ3IVEBZmOgCgXJPhPn7lNtpcXjKuIVQqu+UAbyqqFRmH2iBc902sWUY1PDLPZOJsR4QuclcXnw4HFCR4H1h5n3QJYGra1oUuQGLuzL9pL+Kn+TGJVPbYv0dtW6p/hsrxRRTonMFeQttfS/5dL8NZMIkXbQ+d/y6X4awAhrHVMZUx1YASEMAmxx6i90OeIrhKbuxsqozEngACSYEtm0SqAcbC44jr0i9/Q1p1yWeG1NuP8AX84WOTD/AKJStbTONOx2BgnwAOYHu8N/+0LOwaWTDUha3qBiO1/Xb4sZnp15M11L8V/paAzoGNBp2DHBEeptefO+Co809Sn/AHdR6eu/1GK/lPoWnADtD69i/wDq8R7uceZXeptR7FnTe4hd2A36JR/wwPdpA5h31PdC/wAnifktK/2T7szW+Fovp/ZjGp9EESj0R3Dync4o9Edw8p3GxIUUUUAFFFFACm5WH9GPtL5zEza8rvqx9pPOYsGSiGe30mA9I9MviqAHCi3xf/aa3be0TTT1R2wW7b289XFBnI0RVtroAWOn70pblxeDWppSWSw/s4OoBHh2wmckMHzODpJa18z2P7bMw+BEG2C2mFtcg+/+UJGzsYWo024FBFtPFpvIzqZJxWCXtzY64ugaLs6KxUtkNiyqQSp7Da0pdu+j/BjA10pUShUPiFyMc5q00bKAzZvVOq5bW9Y2AOsu0xc52nij8mr5RduYq2F7XPNtYX744JACwHOWuFzezv8A5Ta8kNu5ai9JWUi40FxfVe4i4g+wStcZWy6TUbLrsbZwCRucfnErVjlD9LysMO6kMARqCLg9h3T3LMzyN21nXmXOo1Q9Y4r38ZqI3XNTjkSsg4SwcZYztenep9yn+Gskyu27XIrfcpfhrLmZFajIOM25RofSVACNcg9Z/wB0a+/SU3LDlOaeGqrTJWqVsCLghSQHKngcuax4GYPAV7rc2v26fHdMrJSiuEbVQjJ+TNBtrlPWxRK606P90LXbUG9RuPDQad++VLDs3f1pPTU7u4EfzkZqzX1ib3zeWPJwgsIs9mMLjPuue/szHjx98K2Eq5qaHrRT7wDA3Tq6gWJPCxA7O2GfDYTJTRPsoq/ugD8pvTFxbbFr5qSWDsPHVaR2SeBzGhUnK1tToBqT1Ab4D8UyV8TXr0gctWq7gH1SQTe5A0BO+1uIvreELlxyjFPDvQT1qtZGSwNsiOCrOe2xNhxPdMLhcPlt2xW+z6oc01f2ZzQTUXDDwW38V/hCbySxOagVJvkbTuYZre8mYApa3eLTY8g3zc8bHL6gHVf1vja0yoy55RpqMKGAvUeiO4eU7nFHojuHlO46ICiiigAooooAU/Ksfox9pfOYi03PKj6u3evnMQzSUQRcZhQ4sd0xu1PRqlSpnSq1Ps0YeF9eM3WWeGnAkxmzfRzSUg1a9VwP1RlQHvIGb3ETapWRQFAACgAAcANAI3zAMcGFEAPGxCyr2rVqlGFLLqpHra7wRwlwuEWPDALAD51xOz6lB8lUFTwPAjsPGWeB2gFtp2XvDPtfkhh8SmWql+IO4g9YI1EwG1fRgqEmliGAH6roH9xBWZzrUjSFjj0MbN21lsykAqQQfWvcajcIZqNXOita2ZVa3VmAP5wObE5DM1RQ2I9S4zKKdiRcXAYPdb7rjrhmCgWA0AFgOoDdIrrUOibLHPGRWkPbNK9X7lP8NZNtI21h859yn/As2MSix+xqVZbVEVh2jy6pQN6N8MOg1Wn2K9x7nBmvy3iCSCTJ0uQFFTc1KrdhKD+FQZNpckMLaxpA9pZiffe8vis8CSME5ZWYbkzhabhlormUggksbEag2JteXQxEbyxZIEDnykSt2/t1MPQqVNCyIzKvWwGg99pONOQ9q7ApYimUqi4OmhIPgRJAGWExfOHOxLuxuzbyT22ltSyW4/yPjLAeimmn0eIqKOplRreOhkzA+jhc13ruwHBUVT7yTFHpsvscWp46IeydiriXsz5EU626bdgvoO/4dRAweCSjTCU1CoNwFzv3kk6k9pnGF2RTpqAigADTiffJVozCKisIVnJyeWa+j0R3Dync4o9Edw8p3JKiiiig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4" name="Picture 10" descr="http://vipstyle.sk/201-1159-thickbox/damske-rifle-na-zim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3"/>
            <a:ext cx="2743473" cy="22873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22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475656" y="332656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Slovné Úlohy</a:t>
            </a:r>
            <a:endParaRPr lang="sk-SK" sz="4400" b="1" i="1" dirty="0">
              <a:solidFill>
                <a:srgbClr val="CC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51520" y="1412776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Patrik si kúpil </a:t>
            </a:r>
            <a:r>
              <a:rPr lang="sk-SK" sz="2000" b="1" i="1" dirty="0" err="1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tablet</a:t>
            </a:r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75% zľavou. Pred zľavou stál 660€. Koľko stál </a:t>
            </a:r>
            <a:r>
              <a:rPr lang="sk-SK" sz="2000" b="1" i="1" dirty="0" err="1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tablet</a:t>
            </a:r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 zľave a koľko </a:t>
            </a:r>
            <a:r>
              <a:rPr lang="sk-SK" sz="2000" b="1" i="1" dirty="0" err="1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Paťo</a:t>
            </a:r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zaplatil keď si k nemu kúpil aj </a:t>
            </a:r>
            <a:r>
              <a:rPr lang="sk-SK" sz="2000" b="1" i="1" dirty="0" err="1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sluchátka</a:t>
            </a:r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20€?</a:t>
            </a:r>
            <a:endParaRPr lang="sk-SK" sz="2000" b="1" i="1" dirty="0">
              <a:solidFill>
                <a:srgbClr val="CC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67544" y="2492896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err="1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Tablet</a:t>
            </a:r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(zľava)...75% z 660=660:4=165.3=495€</a:t>
            </a:r>
          </a:p>
          <a:p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zľave...660-495=165€</a:t>
            </a:r>
          </a:p>
          <a:p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Zaplatil...165+20=185€</a:t>
            </a:r>
          </a:p>
          <a:p>
            <a:endParaRPr lang="sk-SK" sz="2000" b="1" i="1" dirty="0">
              <a:solidFill>
                <a:srgbClr val="CC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Patrik aj so </a:t>
            </a:r>
            <a:r>
              <a:rPr lang="sk-SK" sz="2000" b="1" i="1" dirty="0" err="1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sluchátkami</a:t>
            </a:r>
            <a:r>
              <a:rPr lang="sk-SK" sz="2000" b="1" i="1" dirty="0" smtClean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zaplatil 185€.</a:t>
            </a:r>
          </a:p>
        </p:txBody>
      </p:sp>
      <p:pic>
        <p:nvPicPr>
          <p:cNvPr id="2050" name="Picture 2" descr="http://t3.gstatic.com/images?q=tbn:ANd9GcQWMhrFSBXx_1pSNHctnFMh8AmNYnYi-PH9BgIY8zGDHK7nYSK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4140">
            <a:off x="5292080" y="3501008"/>
            <a:ext cx="2863205" cy="28632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86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260648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Slovné úlohy:</a:t>
            </a:r>
            <a:endParaRPr lang="sk-SK" sz="44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43000" y="1484784"/>
            <a:ext cx="9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Nela si na vianočné darčeky našetrila 135€. V jednom obchode kúpila 2 tričká po 12€,náušnice pre sestru za 5€, čapicu pre otca za 30€ a ešte aj sebe troje ponožky po 4€. Koľko zaplatila za všetko keď dostala na celý nákup 25% zľavu a koľko jej ostalo?</a:t>
            </a:r>
            <a:endParaRPr lang="sk-SK" sz="20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3528" y="3068960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Tričká...12.2=24€</a:t>
            </a:r>
          </a:p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Náušnice ....   5€</a:t>
            </a:r>
          </a:p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Čapica  ......  30€</a:t>
            </a:r>
          </a:p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Ponožky...4.3=</a:t>
            </a:r>
            <a:r>
              <a:rPr lang="sk-SK" sz="2000" b="1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12€</a:t>
            </a:r>
          </a:p>
          <a:p>
            <a:r>
              <a:rPr lang="sk-SK" sz="20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71€</a:t>
            </a:r>
          </a:p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Zľava...25%z 71=17,75</a:t>
            </a:r>
          </a:p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 po zľave...71-17,75=53,25€</a:t>
            </a:r>
          </a:p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Ostalo ....135-53,25=81,75€</a:t>
            </a:r>
          </a:p>
          <a:p>
            <a:endParaRPr lang="sk-SK" sz="20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Nele ostalo 81,75€.</a:t>
            </a:r>
            <a:endParaRPr lang="sk-SK" sz="20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utoShape 2" descr="data:image/jpeg;base64,/9j/4AAQSkZJRgABAQAAAQABAAD/2wCEAAkGBhQSERQUERMUFRUWFRgXGBcXGBkYFxgdFxgXFhgXFxsXHCgeGBsjGR0cIC8hIycqLi0sGB8xNzAqNSYrMSoBCQoKDgwOGg8PGjIkHyQpLTQxMi0sKS8wLCwtLiwqLC8qLCwsKSwpLC4sLy0sLCwsLyovLCwpLy8sLCkqLCwsLP/AABEIAOEA4QMBIgACEQEDEQH/xAAcAAEAAgMBAQEAAAAAAAAAAAAABQYDBAcCAQj/xABAEAACAgEDAgUCAggDBgYDAAABAgMRAAQSIQUxBhMiQVEyYQdxFCNCgZGhwfBSseEVM0NictEkU4KSssIlg/H/xAAbAQEAAgMBAQAAAAAAAAAAAAAAAgQBAwUGB//EADARAAIBAwIDBgYDAQEBAAAAAAABAgMEERIhMUFRBRMiYXHwgZGhscHhMtHxBiMU/9oADAMBAAIRAxEAPwDuOMYwBjGMAYxjAGMYwBjGMAYxjAGMYwBjGMAYxjAGM534s/GbTaYlNOP0mQcEq22Jfn10dx/6QR8kHPvRfFc2rWBtRs066h3EUZvzHWNQS6g0AL4Fg/WD8ZFywbIQ1czoLuB3zE2o+3H880dBKWRS67Xr1D4I70fcfB+M2fNHyMjrNEm08G2Dn3NbTS87T+Y/qP3f5flmzk08kk8jGMZkyMYxgDGMYAxjGAMYxgDGMYAxjGAMYxgDGMYAxjGAMYyvdR8c6OGf9HfURLNXIY8KTVKx7Bub2kg1zxxmG8Am9RqVQWxr2HyT7AfJPxnLvxJfqOpiY6YoNJ2KRsyzP7FZNwB/9HA553cZc9ZE7K0gldxtJAjW93wqbXA+AOe/N/EF4j6xFo4nl1RbfbLFGzeqZgENJ9Tqm5aLAgVZrkXByyboRjjc5p4a8CC1k15Ma7POGn/4rxoRueRTXlofpAPLFgKAvLjL4d/2jHpNc0kkZMBKLFt9LO0r/tqd1DbGEoBu1gd6P0KaSfTdUkNyTz+RGP8AEzTSs1AnkDjt2ofHOdF8NdHhg0Bj8x5XiUuVZmEYdjZZFBHo3Hi+au+TkWpteFZ98zFS4oUdKm8Zy/N46cCa8N6TVM7vqmG1bjQAEGQI7VMVPKAi6UlmO42xAW7DIlj+vvld6N17zajb/ef/AC/5h9/kfv7drLXYfGRdNxk1JFKF1G5iqsHszEkvseD3Bzf0824fcdx/ftmuUGYwpU2P7+2Ti8E1LBJYzTXUt9v4f659/SW+B/PJ6kT1I28Zrx6gkgEd/v8A6ZsZLOTKeRjGMGRjGMAYxjAGMYwBjGMAYxjAGMYwBnxmoWc1NX1NI6DMASSBZoWFLmz7cD/L5yC67qm/R5ZC6sDsMQWwNtg8m7Yspa642jiuTkXLBshTcml1NzxJ19NPA8kjbFANXwSaNV8f378Z+W5W3En2JY8/eyf87z9CabSKs3kaiOOWOU0GkUOxO3coZjZJC0KPzd1nK/xM8IrotQrQiopBYHPpN9r7V3r8u1UBrzk3VaSp7J55+q/RVdN1CWNSscsiKSLVXZQa9yFIFi8u3gvojTaLWM7bjLCyq5YkxkM0YDbuaYkj0k8X+6gsP74P/wDfzy9fhnqCY51LnYDwqjkljHwx70TyPf8AVtR5Iwk28I1wqxppzm9kmyU/Dzokmnjn/SFMbu/0H0soiEibiTwAWcivdbq9wy1dOiCSkMf1bRyWSVAI4F3uruRz88VYOY+q9V0Hnn/xMavZ3DazxgjcCWZQVVgRZBP7ueat+JTEHTQhlaORTI+1QFfZtI5Xgr6nIHa2U80tW41I6NMOL+55qpa1a1x3tdYUXlPyXL5Fi8P+I9Fp9RKHnG4ehGK/qyDRJDrYu+CTQ4NEg3l70muDqHUh1IsMpDKR9iODn51hgeRwqKXZjSqotmb4UfPH8LJ4BOXptDJov1ST7pESmaPcuxigcR+3mUrLtJrgrdds31KClLGdzNOqralmMfCn16+vE62soOet4zlyeNtWrsvnJIAF9ZgpQQrBgpBANOtUaJu6G05MdE8YvIHadUOyjuVWUUaI43s24jkDmwPuLq9xLGotu8pqWl8S73i8q+h8YJI2zypFaq+Rut7VbAsjY5INEUoIBbaMkvjOBW2lnri2AVlX7khuQByauh97A1Rpyl/Hc2yrwhtJ4LNAfWPyP9M3sr/T+uxNJt3qTu8srTBlYkhbBHAJRgD2PBFgjLBkksItQaa2GMYzJsGMYwBjGMAYxjAGM+E5CzeM9GrFP0mJnHdUYOw/MJdfv+3yMw3gzGLk8JE3jK11bxZs2iMUWF7nHAU2FbaWU8kHgkcC/tmlretySyBEdYQp9TOU38iq8vkE+oEAE3x294uaLEbWo8N7LzLPqNeq+/sTZ4UVV2Tx75xLqn4waqPXzEbZIFZ41h5QUCNr7l9W81fNiiaHvnRupz3s3yNDHHyZJYiWagp372XbH+Zo3ZqqvjH4keKItZqP1KLsiGxZbO6UCvUftfb3rn3rIttkXTUY5fE6T4M8RQa4ozG5WBEkBNqjhW3MA3BjKBApHI2gfOWDTbH1LxHzJUKblsho13sXb6fY2KY2a9OfmyDVPE2+NmRqI3LwQDxzX3o/nR+M6R0b8Ukkl06avTadI97CR1G1fUm1ZGSvY9+TQsj7RwbY1VJeJ8sf59jo3U/FC6czykboYzGsjKb27uA3A5XcSp7812o3xvx/4nTVzhoXlMYBreSVvv6dwDcdueBVD3LTvjX8Q45F1mkSIPG7II5UcAego98L6l3AkC65+DeUbp/Q5tQsrRISkSlpHN7V4JAJ7ljRpRZ/cCcEJNfxiunv5kTPN/f+edY8MdOgg6VM2nl3apIzLKAKZGIUcKV3FY1JpuwYMc5zpeiSRzMJ0KNGR6W92I3J9iKIb47fOWrwpqCms0/urSCNweQySny3Vh7ghr59wD7YdTS8IryoKovGuH4Il+PtXb92Z9LrTJpViNEpqG8v/EquiF1AHs0pUjjuDWWfqPgVHnKaTV6UgniN5P1iXQ2jYrB6JodjVA2ec99N00fT5wGRZvIDEFv1ahpESUzs3IBApAPWwWMEC7JWyaqZ4mLzHdNS2J7wr4dj6an6Rqv9+ylVQVaLwWUWQu7gF3J2oo+oLuZ8OsgaWUy8RGV96IQzOwG1DIFAsJQU722i7UBhtJ3hpmZg0hDzuIpDYtYUsFSVvazEg+XFTIhTe29vVJuOixB5HY8+qSRiSxrgE/PegoA5NKOaOu47QdGXh3mynUoUpw0SWUcu8WJNpUhjJpthBcFSGEYVAoF9jY7qDSgkd6ntGNS8UUmnnjkVkF/+HSJbK24bbMu4q+5bkCi1k5NEM65EmsYGZDS2EW6ZQaskqfqJHIsgUBzVtowdEEaMkUs0Ybk7Sp+AaJFqSABYI7C7ArOlTt69SEZVMZ6dP3g5av7Om3DHPjjPtHiPqoi1I086wSpJsV2Tc6guLWN0kQtvDgs6/UWNnlQBNauZC9xAKoVfpXaCeSTRHBA2jt3Bu6FQvTPCqxyKyeZI3ZEAHcgjgDvS2eaA5J4HF26f4GlZv1xRE99jb2P2HoCr2+r1cEcX2sU1G3/m9+hXuHK9f/hHbm3svqanSdM1xvUlArt2GR6WF/L7MxG0OGarPZBxtCt1vKX0rSDTs2ntipJkiZjZKkoHQnj1K5vgcq47kOcumUW8ttHoaEHGOHxGMYzBvGMZg1mp2IWCs5ANKtbmr2G4gfxIGAZ88s1d84N4x/F/XGR4YlGk2miBTy9vdyKHsfQBV9zlF03iTUJMuoWeTzh/xGYux+Q28ncp+DxkNRnHJn6o1fVUjFncfyHHevqNL/P+mVbxT4l1TQf/AI7YZf8ACyhmbjdUZ3bd1exBHIr3rnfR/wAW5JpFTUaVZJHqMPDI8LkbrCi7pSfqKkcfwOv+Ifj7VOz6UpHAtFZFjYyOwP7DMVUrdC1AFhuftFyZuUIqOWe9b4c6rrSV1mqQcbmjfUKQoH7TRQ/q0Ue5NduOaGSLQpoNEv8AsyGSeTUAhphHI7GGIkSyAAVGrnhaFVbckCq94iT/AGfo49FHQnmTztWy/DBisZodlF817H7ZfOh+NNG2gg3TRxvFEiMh7qVVUsbmGw3e1iaFnvmMmxRSaSW5O6XWaXWCNgbeaMi1PYD13zxZrjj3YHsQNbxNq9Jp5Il1EnlBo9ge+VK0ULUD3UMLPH09uM5DrPFrx9QfVaYkASOyob2/rNpk2hh6AzC+3fvfbIrrPWpNVKZJm3Mbq+wBN0B8dh7mgLJriJLvtD8Le3LPvY7pr/EOm0mkZop45VAsI7hwwrlEKVtLDsO3PA5zgXU51kmkeNSqs5YKe4BN+3bm+AeLAs5L+EfCh1kwVy0UOyR3mCEiowCwU/SzWRYBNc8cHNjW+AdSkc822o45miUSWJpCHCjZGqncTY7HmjWSNMm5L4/MqxHx8f8AY/0H8sIfyz3IhBIawQebFEHvyO4PHY54aMt25J4ock8fA/f/AHVjSXLw1+Gc+tgE0U0CobFHeSCLG07Qee3fkWfjLf0qP/Z2lh0zIPM8xn1Gxd5f9btREBHrMi7FW67qON3Hrwl4z0+ogEMK+Xqmjpv1TyK4FbiWi5oqSAb9ND7A5vD3iSKLUHTahV3DbGspJKhhvIV9w3KQXK7gODxQqzCUsbM6NK31KUoLOOX5/Rq+Jer6CUBNQkg1C8PJAFYo+31rvYgTKr+nt+xxXfNCXw5BHoptVptS0xFIPQE8sSMsb7hZYOUYi+BTEgcgipTQFGKMKZSVI+Cpo/zGTvgk79T5DX5eoR4pFHFjYzKR9wwBH5/fKveOTwzuT7KpUaaqwbenDfRpbv8ARXSaH5Zc+nB544pJbLiNvW1L6UC7JN1qzbUEhsE2RfJjNYdd+GupVysZikW/qDqpAsC3Qncp5FgBv38ZceoeEjDptOUbcIFjMsbWUYIqs7KPqreqs0YNMu8BdzeqdBTTeNin25cUK9KCi098m7oOkyBQsSLFH3DSkl/YWY1q2NftOp5HHG0V3xFFIs7RyyF9u1lAGxKIsMEBIu9w3EsbQ0RyBftF1BZY43HpEgsKxG66JKGiQWWmuifpY9heV7xXoJZHJ2HaigowX07SCZhI/wCywYI4sbdoIBLE1dtKVKjUUmvi936nir2lOtRlCns/v5FQ2/H9/wDfI3WdajT6akb4U8D82oi/sLP5cXGa7rTSil9MZHYfUwPNMf8A6iu9HdmHQdNeZisa2RVmwFX43s3CD8yL9rzvTqpLLeEeboWLb8e76L8+/iWTwT4nZNbH5nl7JLiJ4UIGprBJ49SLdk3X5Z1rXa9IgDIwUm9oJosQL2qDyx/L5Gcr6Z4TRb81RI1eoniGP9x5dvnepr/ymB3Ze/B/RxFD5m0K89SHb2VWAKRr8ALRIsguXI4oDj1pqctS4fc9PbQ7uGh8uS5EBpOvS6vXwhBtjDLYUoSo3x71ZxyynYTQq7FA+USOq5Q4Okhepw7V2oqF0CgKgO2WNxSiieQee/mtX0cXzItrkWqSazljGMZg3DNKc2ST7cf3+/N3I2ZvTx72f45GRCZwP8Yyn6caQq+31WOGHGxgezWdx4urom+BRAb/AL/v+/595/FPwN+mwrJCL1ESnaP/ADFJsxH/AJrsqfkkH6rHBYW9vf8Av+/3ZrSwja569zpH4S6dGaUyROy3ZZQ3ZUZqtTfBIJr/ABr37ZL9V8GtL1SDV7keFpkae+0ciVcZBHIYgBa7kH3IuG/CXqshkl0wUMjxyHlqILbQQvBBuu3Fm/njpg14ZpPJEkHrTzWGwindVDbaJ3Hk8UKtjd0XMvQWuMV0/v36lO6F4Vnk12p6hq09CSTbFY00oG5SRR4Cw3Q4s1dDnKX+IvT4YNfIkHCgKaHYMbvbQ+AL/efe87F1SLfKDJJ+tjiY7fLIB27iACWrmz29vv25b+LXU/M1oj8vY2njETGgC1gOK2k+nn0/9X2yJGqkoeu/1+vqVroPSf0rURweYkW+xvcEqKBI3V7UK+OR2zo/Rfw4i0pU6sLqJDMuxlt4Au21DISodywIpzQU3zWUz8POrvBrB5emTUGQbCh4IF2SrH0r7XuBuh2NHO2ANCJC21XYkwmTYFBIVWQtHSiwF9hx7mjkjVSS4+/a4mLTRQFlSGzp4wSyhVMI3EhaH7Ki2+lQf2iSDeeE62gUSRl4oxvVo1q/2dhQfSDtPawBZPZefK9TYDTCPcNhWKSIox3ekc2A24bQSADdG+bzV0SkTpGIOA5/3iMxG9hb7VFL9KgdwAvfucjkvRpLD1cvNcN85/D3Kf8Ain0PSRokke5GZV8tFpY6Y2W2t6mY0zMx7+nvWQf4SRg9TjJ/Yimb37lPLH/zOZvxfEY1pKiXcQdxdw6mjRKGyRzdgnihxkx+G3hBljnllleGV0ACqAJVj5ZjbfQWNCh6loE0SKw5xjxZRnBzePJZf9/YnfF+gj0t63TQqJW3RO6/TTAjzGRe7bgRu4F1u3cZzbSwNI6xxi2Y0Pb/ANRPYADkk0AATxWdFh18qqFRvLQCljUDYq1W0BgbH53fJPJyR0KxvBMgijWXbvtI1XeFKk8Kv1AAfnf55yXe060sL/T0trGpY0saU8vjngvNeWeRG+JOi6bWPvSbypiAGdkby5OwBf3VgPf8r7Zi6Z4SGh2yyusrOCAEBoCgx2sebfhdwApWeuSK9V/pkv0mEzxvDdbakjJ7KbKkH3o37duf31KV7Oq3HC1PgZqwlQpKOt6FxTxw8nj6Gt1HRu+1U5ZpNobd6uWTm9iHaLBsX9XB75i6l4g1q745F32efKjctGNxHmnhA0AZTdhw6jbfJImejdJlDncDHsVitqCpYgorNRHmAbiQLHYcjPvReiK8szy/rQk7qu8AhnUL5kzj6WYPcScUkcSgVznZsI4g5tYb6+R5ztKalKMVLaPTzIDQa15HjhiljhtWdWaRWMXnLtAjVmHmzooKjk157M4sgNY4fw/0gJMiSTMw2u00sjl7NkONwUjcSaqrJ47VM6vpkUqlJY0dWJJDKDyeb+xvmxzkFpNW2imMMsjPAEDq0hBMas5UEsedit6Ws0oaMjau8L0M54HLzsa3Vfww0z8w7oTxxbPGavuC24XYBKsOBxR5zU6d040N9KF3IIU9KRkM6yLdDdfI7Di9wYk5ceq6/wAmFpNpatoUdgzOwRAWohVLMLaiALPIGVzRwbEon3dieat3eVvqN1bHuSaHPN5tprW8y3wUbqfdxxHZvoZJNOGVlNqGUqStAgEFeLBogE1wa+MlOi9WVkRJKjlAClCNoJAq4r4dT3G0mgQDR4yCl6oPTspg3ZrASgASRZG4CxyKX1AF1zRn0TSmn2yf9IBTgcjfIpRQ13uSOVuFpxakYuJ00syZGyp1VnUtn8y4aXWRy60IoJfTqxY0aUyolKD7kqytwDQrmyRllyp+CtAyGZmbcTXO52NmybZjbcbeSAeBZbubZmmnOM46o8DrRWEMYxkyR4lagT9si573UDQrjjJYjI3VKbGQmQkaqRdwWv5vjj7fl3z8/fif0P8ARupyhQAJVWcDsPXYeh8eYrn9+foRltwVGca/GnUt+mKheIoEDBUouD2Jms2zVW3mqugDdwMwRT/DPWX0uriljAJ3KtGwPUy1+XIGd6nkdSvmsEhXZa7rpt6so45YbbHxUZv2Ofm4yncKPIIIPxRsfvuu99s734O6ius0UJlbzpNoMiAkFTuYRcKbVbDJ+9vigxsXaM1zN0IYoWm1KSO+nUyNRDMY0G8IPVtvcC1E3tFcBgM4d4p68dbqpNQy7d5G1dxYKFAUCz7+59rvLR418TajVamXS6OSaWLYBIqg/rWjBeZtu0MoB9JUd9gFdhkb4Z/DqfWwiZGUL5xiKn6gFj3lzZFWdqgHklr4HOYSI1Zuoys6WbY6tV7WDVZW9vNBl9S/uzqi/iroptgk0jCSgoJYBVPCgO+4HywSSefazyeI5vwdcRSMZLIgjZfZTIwtzZAGxQDxyRfuQM5pmTCcqW/5/o/Sa9AjcRK0lDy7RFpSWJDyuvzdgVXAr4GULxz4/mi17Q6KQuvpVkG5gZG4KxhGuySOB79u7XQtJ1TVzPFHHLK7AFEFi6atwLHiqAtmPAUGxnSOh+BB00LNMyyzk+kre1T3IBIBoe7d2sD0gteMPZRWckat3CEXOc9kufL0XV+/KP6L4SeKcT9S9c+1WWNuUSuVvaNpYG+ANqm+7eoW3p6bdRE0ZO1pKB7WLIZeSSeAbB5HANki/Q695jDzkBAumS1dbBB2m+e/b+oGZetERKgictvQ+s8sVv2ar9RJv5pRwBWVqnZtadZKb2zs+nkV6f8A0dmrWdWGW0t11zsvqa3VujtCxoHy/wBlvYD/AAt8EdrPfj706RKIpBK9hFsfckiqUftUDZ9gK5sgHU0nU5ImtGP3BJKn8x/Xvm94i1hkMMq3RSh9mDHcLPeslHsONO4U3LbP1Kcv+wdaymow8aWN+j2z7wepINPM/wCqcxMT9Lr6bsfSQfTfx/lmPXRtpDsRvWwtnWwasgIPgWCSe547VkNlg1PTmk0kUxssqm/kpZo/mB/G/nvfXZttQrKql/pxX2/f31pO3zulnK4tJrK6kVoOp6lS4gFh6G4xPMRsv6R5iJxZ4JN/AC8yPhHq3kI0U5cr5jsJnC2WlZ5XWQJ9JLb5LA2gNRbgF9bQ6BPQp1G5qsLUQ5J3HaHUl1s+3fv75tyxQqw82Xcw7IWW+1UI19TivZtwuj7XlKt2hFycYx3OtaUXSpRi5cEXC8rfV+oLLIiRbiYZW3vRCqQhVowSKdiXFgcLtNkMFGaSaZmYEtIqqKjjWWX033JKvwfgLQUcWfb0ylUUICqbhGuwAu7E8RwKx2k/WWkY7VCOxDUxW9TjhKUtvIjKt3jdOlu+vI15NJBGQBGisQXCIBHYUhyzBdo8sEAsz+kcBjzR8kvLQFFqB2+wscEiRDUfFh5ELuRaRoBuz7ptH5l0qKm4epTvBKH6gz2dVIDf66QbFP0IxBbPfU+sRaVWFru+ohiTy908h5ZixH3Zq/I5Tr3jcu7orMvfE30qCprMnl+fIzHQRrbyhCeeW+nm+5fmV6u3e2NtQUHbmnrfEkaAElRf0+Y4j3XfIBBkIurOzjd9iBT9Z1HU6ss6eiMKSXbgAC1NGj5a8HlfpNlnWznhPDkIsmSSQnkshj2t72SwbdY53Kz/AHB3AjFPs3vJZrybfRGKtwoR1cur2R2jwfKH0qyAgiQswI3URZVT6gD9Kg9h3ybyN8OaVY9Jp0T6VhjA7E8IOSQACfvQySyzGCgtMeCLkeCGMYyRIZgnivkd/wDPM+MGGskRqEUjcTVck9qA5Ofk/ffuTfueSePc+5rP1X4s6bJJpNSsHMjwSqourZo2VaJIANkckjPzb4m8MyaKURuDRUMDVf8AUD7WG44+1gHgansZhF4ZDjLL4N8bvoPOCLfmKa7Cm2kKx+Re334rgG6ytX/f8P4Z6iW+K/739q/vnME4yaexd/wphY6xp/MKmNTaqm4zGU0UUWoFcseePTXHbpjyxvApcSTEn1qJKdK3bTtW9zAE/WSwHJsWRGeB+ntptNAseneOdhc4kBslnUbgqnkAdgV4CdyRlt0fSpzCEDNE27e0lg7ye52kXRNGjR45Lc3h77IuQcaaTfHPX16bkHEyP5vnTuscqrGpB2tShNzdtsZAUAtXdjtN1fOfHH4emDUxppE9Lg1ukLEAf8R7HoXjk2bJAAvg9i6l0eCJRLqm3lRVfSHbv9IPqJNmia5J+cq3UvGWliEkWoRt5aykSgmMc7QzsR+sHLEE36+QLIE1HC1S4FO6ulN93SWZY4Pguj29shtD06KFFWKONSEVWdVppCALZixLG2G6iaHHxlj/AER5tGrckxMwHyUpe3uaPt8D7ZpaBNNPDLPFqDsiVndGTbIgClqazQsDhgCOD3IIykP401Za45nhW7EcZpV+3IJY/JNljZ96Furc04Rj3fJnlLXsq7r1Kkrp8Vjj8uHJFpusmniVtNEGkjWQE7Q7qpO47glMbuiGH2I9jkJ0Hxas8E6zRRnVRwSSRtsUeaY4yeR28wN6iAKI9htOc6k9bFnO9mNszcsxPJJLckk82c11r3KTiuZYsv8An1Tc1VllNY/OTpkmhkW9yMoXliw2qoHcsx9KgdySazTf8QtMsaweTLMqk3IpVLN3ujDervx6tvH51kZ4d6vPNotXowWcjTl4vdgqOgkiF8lSh4Uci2A7gCpBff8A7c5prXcppci9Y9i0bZyz4s7b9Dpes1GmTQtrIpDILCIjgL6ya2SAc8csQKtRYNG8qnhjU6nVawOZ5tsZ3yEOyirNRKFIVQ5G3aAAFDfAzc8PdFk1XTtVEl208bRC6UyRp6gfYWrKt+x2k8Dmw+GenxwQ+St+YrN5tjaxcBQzUedtFQPgbQaJ5nTcq0lreyM1aVKxpS7iOGyZemBuiPcHkH27VznyOMIDt2qO5qlHHzVCh859Hx/fwPy75jTYYxqJ13wkhYYuD5pZlKyuHITYApdQxoJbnmgLk5KO5x7ajOs9PLmelnRoxJIxWFmVY9gYyagvW0RgclGJFFbLCzaqDf15TIaAAJUoWRvTBEa/Uwsh5lYBd8imlqgfSteH0GsnmZpY1VaYKfNBUI3mAqClurspQMyizTU9BAdPxF1byE2Oph4IumCekMQkTKoD2Fr00QGUAAsNvKualaT001u+fQ9BSpQpRxEx9d8Qppk2R7RtG0Aen6Rt8uIAUNvps9lBA71VWg0DzbZdSQQQGjiF+oMNwJo2LUg2TdMlmiqPZemeCdLrgJxqJ2jJK7KRdu2lKGt20nvY/wAVisusnQYGNvEGPyxLd6HdieKAH5AfGb7elTtkkuPN8zTU1zT048unqznP6G7KCR2MZjWiN4J2qYRt9ZUkUTVXQ2LQXEBZI9wTfKkenlm3KSu0cktdAAk1WdKHhyD20+nbv9USE80Dzt9wAP3D4yQhjQfsKh7cKB8e4H2H8BlyF3oyoo59bsyNZqU5PPP9dPl8DH4SkJ0kVmyoKXRX6GKDg89hX9B2EzmvpB9X5/8A1GbGVc53Z3YJKKSGMYwSGMYwBkT1nwtpdXX6TBHLt7Fl5F1dEcjsP4ZLYwCj9Q/B3p8zKSkiBV2hUkZVAtm7fmxze6V+GHTtOyvHplLqbDOzyEHtY3sQD+Qy1YzGEZy28niOIL2AH5Cv8s0uu9ci0kLTTGlX2H1MT2RR7sT/ANzQBOSGU3xx4WGuX/eMjx7tnNxkkAHev/2HIBPcWDGctKMbcyv9H/EA6xpY2hRdR5UhgItlYqhYRjcLD2L4FMFPYgA8qHHe7+/e/fdfvd397yx9P6e+h1ay6qNlEJ3Cj/vGKsEWJuzg2WJ7AK10SFOXqXiLS6mUvLoa3Hl45mSRuKtqUIzfmPizxeU5T28TOjb2NWpmVKGV8Pya3gOU/p0aDlJFljkBNAxmJi4P24U/mBmbrngiaBmMH/iIQfqi9bp77ZVSyCBXqHfvx2Ep1bUQaPyJdDGrQTLZZizsXjdWKuHJ5UUQh9O47iCVU5odQkljKT6ZifLJ/WozM+1jaiQF3IjOwttZyPWQQt1htJYLFKwnPDb05zjPVdem5i8Kg6TUx6nVB4kjLABgyyOzKUpEI3MAGtjwoHvZCnY6h4bj1cjydLZXBO5oG/VSR3xab6VoybPe1sDngDD436k2pbTagqQsmnAA9g8ckiyqvJ4DUfmmW81/BEzLr9MV4JlCn42tYe69tt/bgH2yGvfTjYvR7KTtnVbxNJ+m3I2uldWbpUkgCpJqG9D2SUio2FBSvMe+WINClAJIJzaHTdFqtPqNUBLC8Sl5IEdNhJvYYyyFlVm4PHBJ44s1TWKwkfzL3h2DX33Bjuu+SbvvzjTa50WTaaEihSPlQyv+62UfzzZQjOtU0pbfYj2hb2tnaKrJ+Lbn/Ly98C0dM8VwxNsCSRKAu2SM0YiL/wCFyClnlSXLW5bezZdJZI9UEMm1ZTXkzxkiOXvtUMCSpNVsJJFtsZvVnGy+TXhvxD5BZJNxgkPr22HUjkSIVIYEEAmrJ2ggbgM6de0dNa6W/VdfTozw8Lx1J4qLj9PIvAkeQnTyRu0ilfNRKG6P3JagiCStv1AEFqI9SpIdeE0jJ58Qj06UzMJA20iyXYJygAAAfsgd2sMqFZPwtpCITI5LPK5kLsKZlPERYWa/VBfSOBZFDkZIa7T+ZG6biu9GTcACV3qV3C+LF3zlebc1hlmEI09oog+ja14tLKVT6JVWNCCv+8EBogAEfrJGPA9yK4zP4w0KahYIXDFX1K/TYNLHMzG17egH4/f2MM8p8v8ARJHihlM5lmPmelIh+s81Sxs3JsVA1Gx6gdrg+9dr1negrBdrQoNgZwssaPIyijUzRAIicFFLvJQO3MpYNuMmfw9oIunyHy3d9PqTGUYsrIho7eV5fzNy0w42qbICAtdFHwf3ZUfGkZGmVY03LvjU8FioH01bA2zbU3G+HIokgHb8IdaaWFd5s/ssGVhIo7MCrGzX8QLNXk5Rco6s7lXXpnoxtj+9iyD92e2+GHB9/wDvngG8FvbNJvPuifa5X++P9D/LJDI/QwHcWPNcfv4v+FAfxyQzYuBujwGMYzJIYxjAGMYwBjGMAZF60ct+f9BkpmhrU5P3Fj93B/pmqqvCYZHanpUUybJkSRfhgCPzF8g/cZRfEP4Ud30bf/qc/wDwc/5P/wC4Z0HTP7Ztuaym0nxLVteVraWacvhy+Ryjw10tBpJ9Prw6b5NyLtO9GVdpdRXp9QoE8NtI5GedJ4UkXaPXqY/WA27fCQLVE8s08J9XLb12jfyR3vvXenrLG7BeUUsH9/T6ivybAqu3N5WOnapkE1XtZGW/bfwoo1yQC3A9u/bKU7iVKqoyXhxx/s7lOtK4pyqQeG3uuWeG3NbGvH0WLU6SLRK+2SIkpNt9DudzOKvcFbce9H0jj9nNPpXQ/wDZ8xZis0wBUdxGoZfb9ouQRzwAOObsSHTxUsQT2da7+zAk8fvJyP6/r9jzO3fe9D/1kV/TKkbqrVitC8TlhYLTXduUJy8GG3n6vPTyITxx+jvKJU3LK5Jljq0sfthu4LHuvPv24usk33zLqJizWe5/kP6DMnT9BJNJ5cKNI5/ZXkjubY9k7dzXbPc2tBW9LxPfm/M+dX15O9q+HOlbRXRGsU/l3/zwY779ux/rli6h0tUQxOkcc6ADbaoxZfmyCUb/ABHgBg3sDnv/AGNCqqJVCkopLMQrixy3qNobBO0gbfdRZGWFNPY5cp6U5NPZ44fsvXhLxtBLDDE8u2ZIYw/megMyqFbazeljYvv78XRqWm8QIzGPTAamYVaowCICQLllAYIOewDMaNL3riPTI5XljEBqZmVYzwAGalUncOBZ5BHY1V8Z+hNJpVjRUjUKiAKqjsoHYC/3c+/c5y69NU5bHco1dcctHP5OmPJK7NLJPIzTbK3eW7adIXaKKmBSPeZ4wEYcrySQwO1B0ThJYfPj3AMksRModGYsnmRArMDsZLA3L6e2WXryhVhZRTLqYRHQ/wDMkETqaHCmJnsgcd/bNvS6NUUhBtDMWIs1bctQJpQTzS0LJNWTevW8Gxwhxxu/n8zlfibrUG0g6mTWvurZtZYvTY5eUyJV8ehTuurokj50R97eZpn3srK9bWLh9oQvIrN5j/VwaCAKv+Gsi/xC0yrr9QEqiyuaN0zxoz38EuS1f83bkZp+EfDE+um8uHjbTNIbCxg8brHO40aUcnnsASLndpwUs4+xT1eNwS+rz8zt3h3rXnxBrXcAN1EFTxw6kd1buD271dZLoPM+n6fd/n7J8/n2/PI/w94Mi0q8u80hHqeQj1UKFqvDV2BfcQOLywAZSxudGNPC3PMcYUADgDPeMZk2jGMYAxjGAMYxgDGMYAzBq47HHccj+ozPjMNZWAQLDm1P+mZ45w3fNnV6G7K+/cfP3Hwc0x6eKNj2P+f3/wAspyg4mDB1/WmKFmQfA/8Acav798rPS5f0hfIkNUN0ZAA27eCtDgrtPb7ZOdeXdp5PyH8nU5X+haRz5kq36Y3Va5JYrVD7gH2+R85cp0aVS3kprjscC6urmj2hS7qTwlnC+OfoYP0lNPIdv6xwSu4ikHsapi1+27n8vfILqvT5Oo6grpE4AVnLsFUMeCbqyCeaAJ5HAsAZtTwp/L+/5Y6TppDLREvllqk8txygJZVZLCUW4qX1FWagc2//ACULSKccLHDPUhbdr3d/Vl3rbi9njpnb4GxofAujh51WpMzgjckQYIvAsN5W56BNkkqKokAXcpqOoBof0fQQShfSD5S+kLuCstxFtrFQQSxVxR98y/oHpUBEjA7BgJ5BZLUrSXFHzRpIyBVA8A5nSEyN62kkrsGYkD7hVAW/vtsfOc6r2lTTznUdru4qLjHb0KSZCGZAikqAWSRGVVMjDbalKB+piSPSATTds1NLowqAsqG1Bddgbd6Eu7UFjuWwrLY4W7Fm09c0kKkGOSCNh6Sm9VB2qKpVBKsBtHYAqRuI2qciNIkdEO7JtIADJe5RQIDfSKAYbjYPHPBvrULulWh3rTz0xw/R5+rQrUn3MOD5t8evo/fIj/DUw0vUSSm4r5ojXmgzKSlkglVCsbauAG79j1rpeuMgeyjbXCho7CuGiilVltm4Ikrubq/fKVNNHFPESG3BREHFM0ocQhOEO+T1VVL+0SOAaz6PqJR3Vm1EULk1tRUZrCD0718xTu8wcUwCqVFENmutJTeTrWzaSg18T7P46hm18EfIijeS3cBQZCrxRtz2jAJpjRJkQ8BTd1lO0EsdqryxbgADklia2ir5PbOSdQ6Fp2kk2SPEAxClYxLDtQIi0IyHXj/rva3auNdfDOqmCRLqIJ9vKRfpLE2aLbYplUqRxfpAHe++Z7qLSecepNVZZa446NfUy9cQdS6jWiVm8wICXBUHYArS1QZIwoUeoWSOALUHsvhjw3FoYFhiF+7vVNIxAt2/7ewAHtmj4J8HJoYaNNM9GVx712Rb52LzXySSeTxZcxOeUorgixRpaczlxYxjGaiwMYxgDGMYAxjGAMYxgDGMYAxjGAMxywhhTC/79vjMmMAr3iLpkx08w05DOY22BgpO4C1Hr9LWRXq+ebygdF8OdbMu7zGhFi/OdClA8AQx7gB9gE7987BjIaEEknnBX9J4OgRt7r5jijRvYG/5VJPvyNxavnKl4L6ckqOA8oCLGpZHA3SbW3sCBxXB2ezFgwPbOm5C6HQJE0gRFS3LEKoWye7EACyRVnucVFrxq3K6pQpLEFj0K94i6f5Wnlkjll3IpYWVYcfIZCKq7PehuJNXlGbVu9rK7OAezH08fKABb/MZ0fxLoTIiqCdpLB03FN6sjIRuUE2CQwBBVqIYcgjlOt6h5GpeKaORWF87eG5I3AMb2mrBF2MtWVKgpPMVn0OR2pGs4J028b5w8EggoUtAfA4H8Bxk54bK0/pG7cGLe5DABeftsK0D2UHgnmA086yLcZ3Ad6ux/wBQIDL+8DPRPvbD2tWdLHPBKEWOT3+T851qlPXHCPOUKrozevPn1JJukhp3CkMFG12YCwZELhWKlSUNJap2PPoPf5q9XKHjEqQhkpgaZgwb0kcnhGG5W7k0eAOG09BqjCbjCgVRXsprcRdAkUWY2Kvcbu8biz21szMt16S3O4qpF7Bs3Af4R78E5SVqo51LbmdWV+6ij3b8WUltujbk0SyL5sSMNwUvGGVmTcnmBtu0mVKK9irABh2FR9A8IeGv0ZC0nMrd/wDlX2Uf5n78e2QvgvwuJNuontghHlIwPpZNyBmJ5cqvpViAeXsEkVfs58XOMdGrMT0ULem5qq4+LqMYxgtjGMYAxjGAMYxgDGMYAxjGAMYxgDGMYAxjGAMYxgDNHUpT3/iH8x/p/lm9mtrUtbHcG/3e/wDL/LMPgRksojNUtsL7ZQPxM8OPMU1UalgimNlVbYKWLhzXJANgiuN9/wCLOh6gbhxnxYFKlWAKkUR+eYhNwepFacVOOln5yBF2PY2CDyCOeGHIP5HLb4GhbVzmKV32CNn3ADf6Si7d5Uiju9xfApu+WLrvhEeYfNjWb0g71YxStyxJsH1GqADF/jaAATh8Ixw6LVSKC0hkWtojMk0WwlvV5aebsYmvUichOH5IuSum44w0+vL38CjC1hKe7UkuT/onZfAEfBSeZeOd2yS+/ItRtPPtxwOPfHS/C6LrJI7Z0OnB9YU8SsyS8gC+IwBQFeae4qt3W+LY1dY40eV3DbVA2W43bY2ElMpYg/s+xPO1qteigKqN1biBuo2L+ASBYHtwP55XdSbWG3guU7akpalFJ+iMsMIRQqigAAB8ACgP4Z7xjIl0YxjAGMYwBjGMAYxjAGMYwBjGMAYxjAGMYwBjGMAYxjAGMYwDVl0n+Hj7e3+mabtRo8H4P9PnJbMc0IYUwv8Av2+Mi0QcMkH1HR+atbipsUwFkDjdV8WRdE2AaNGqLSaRIU2ooVR8dz92PLOx+TZJPJJOb0nSjfoeh8MN38CCP53mbTaAKbY7j7cUB9wPnG/A1qnhmj0/w7Gs7alkHnMu2zztWlFD2BIVbr/CB8kzWMZI3JYGMYwZGMYwBjGMAYxjAGMYwBjGMAYxjAGMYwBjGMAYxjAGMYwBjGMAYxjAGMYwBjGMAYxjAGMYwBjGMAYxjAGMYw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4" descr="data:image/jpeg;base64,/9j/4AAQSkZJRgABAQAAAQABAAD/2wCEAAkGBhQSERQUERMUFRUWFRgXGBcXGBkYFxgdFxgXFhgXFxsXHCgeGBsjGR0cIC8hIycqLi0sGB8xNzAqNSYrMSoBCQoKDgwOGg8PGjIkHyQpLTQxMi0sKS8wLCwtLiwqLC8qLCwsKSwpLC4sLy0sLCwsLyovLCwpLy8sLCkqLCwsLP/AABEIAOEA4QMBIgACEQEDEQH/xAAcAAEAAgMBAQEAAAAAAAAAAAAABQYDBAcCAQj/xABAEAACAgEDAgUCAggDBgYDAAABAgMRAAQSIQUxBhMiQVEyYQdxFCNCgZGhwfBSseEVM0NictEkU4KSssIlg/H/xAAbAQEAAgMBAQAAAAAAAAAAAAAAAgQBAwUGB//EADARAAIBAwIDBgYDAQEBAAAAAAABAgMEERIhMUFRBRMiYXHwgZGhscHhMtHxBiMU/9oADAMBAAIRAxEAPwDuOMYwBjGMAYxjAGMYwBjGMAYxjAGMYwBjGMAYxjAGM534s/GbTaYlNOP0mQcEq22Jfn10dx/6QR8kHPvRfFc2rWBtRs066h3EUZvzHWNQS6g0AL4Fg/WD8ZFywbIQ1czoLuB3zE2o+3H880dBKWRS67Xr1D4I70fcfB+M2fNHyMjrNEm08G2Dn3NbTS87T+Y/qP3f5flmzk08kk8jGMZkyMYxgDGMYAxjGAMYxgDGMYAxjGAMYxgDGMYAxjGAMYyvdR8c6OGf9HfURLNXIY8KTVKx7Bub2kg1zxxmG8Am9RqVQWxr2HyT7AfJPxnLvxJfqOpiY6YoNJ2KRsyzP7FZNwB/9HA553cZc9ZE7K0gldxtJAjW93wqbXA+AOe/N/EF4j6xFo4nl1RbfbLFGzeqZgENJ9Tqm5aLAgVZrkXByyboRjjc5p4a8CC1k15Ma7POGn/4rxoRueRTXlofpAPLFgKAvLjL4d/2jHpNc0kkZMBKLFt9LO0r/tqd1DbGEoBu1gd6P0KaSfTdUkNyTz+RGP8AEzTSs1AnkDjt2ofHOdF8NdHhg0Bj8x5XiUuVZmEYdjZZFBHo3Hi+au+TkWpteFZ98zFS4oUdKm8Zy/N46cCa8N6TVM7vqmG1bjQAEGQI7VMVPKAi6UlmO42xAW7DIlj+vvld6N17zajb/ef/AC/5h9/kfv7drLXYfGRdNxk1JFKF1G5iqsHszEkvseD3Bzf0824fcdx/ftmuUGYwpU2P7+2Ti8E1LBJYzTXUt9v4f659/SW+B/PJ6kT1I28Zrx6gkgEd/v8A6ZsZLOTKeRjGMGRjGMAYxjAGMYwBjGMAYxjAGMYwBnxmoWc1NX1NI6DMASSBZoWFLmz7cD/L5yC67qm/R5ZC6sDsMQWwNtg8m7Yspa642jiuTkXLBshTcml1NzxJ19NPA8kjbFANXwSaNV8f378Z+W5W3En2JY8/eyf87z9CabSKs3kaiOOWOU0GkUOxO3coZjZJC0KPzd1nK/xM8IrotQrQiopBYHPpN9r7V3r8u1UBrzk3VaSp7J55+q/RVdN1CWNSscsiKSLVXZQa9yFIFi8u3gvojTaLWM7bjLCyq5YkxkM0YDbuaYkj0k8X+6gsP74P/wDfzy9fhnqCY51LnYDwqjkljHwx70TyPf8AVtR5Iwk28I1wqxppzm9kmyU/Dzokmnjn/SFMbu/0H0soiEibiTwAWcivdbq9wy1dOiCSkMf1bRyWSVAI4F3uruRz88VYOY+q9V0Hnn/xMavZ3DazxgjcCWZQVVgRZBP7ueat+JTEHTQhlaORTI+1QFfZtI5Xgr6nIHa2U80tW41I6NMOL+55qpa1a1x3tdYUXlPyXL5Fi8P+I9Fp9RKHnG4ehGK/qyDRJDrYu+CTQ4NEg3l70muDqHUh1IsMpDKR9iODn51hgeRwqKXZjSqotmb4UfPH8LJ4BOXptDJov1ST7pESmaPcuxigcR+3mUrLtJrgrdds31KClLGdzNOqralmMfCn16+vE62soOet4zlyeNtWrsvnJIAF9ZgpQQrBgpBANOtUaJu6G05MdE8YvIHadUOyjuVWUUaI43s24jkDmwPuLq9xLGotu8pqWl8S73i8q+h8YJI2zypFaq+Rut7VbAsjY5INEUoIBbaMkvjOBW2lnri2AVlX7khuQByauh97A1Rpyl/Hc2yrwhtJ4LNAfWPyP9M3sr/T+uxNJt3qTu8srTBlYkhbBHAJRgD2PBFgjLBkksItQaa2GMYzJsGMYwBjGMAYxjAGM+E5CzeM9GrFP0mJnHdUYOw/MJdfv+3yMw3gzGLk8JE3jK11bxZs2iMUWF7nHAU2FbaWU8kHgkcC/tmlretySyBEdYQp9TOU38iq8vkE+oEAE3x294uaLEbWo8N7LzLPqNeq+/sTZ4UVV2Tx75xLqn4waqPXzEbZIFZ41h5QUCNr7l9W81fNiiaHvnRupz3s3yNDHHyZJYiWagp372XbH+Zo3ZqqvjH4keKItZqP1KLsiGxZbO6UCvUftfb3rn3rIttkXTUY5fE6T4M8RQa4ozG5WBEkBNqjhW3MA3BjKBApHI2gfOWDTbH1LxHzJUKblsho13sXb6fY2KY2a9OfmyDVPE2+NmRqI3LwQDxzX3o/nR+M6R0b8Ukkl06avTadI97CR1G1fUm1ZGSvY9+TQsj7RwbY1VJeJ8sf59jo3U/FC6czykboYzGsjKb27uA3A5XcSp7812o3xvx/4nTVzhoXlMYBreSVvv6dwDcdueBVD3LTvjX8Q45F1mkSIPG7II5UcAego98L6l3AkC65+DeUbp/Q5tQsrRISkSlpHN7V4JAJ7ljRpRZ/cCcEJNfxiunv5kTPN/f+edY8MdOgg6VM2nl3apIzLKAKZGIUcKV3FY1JpuwYMc5zpeiSRzMJ0KNGR6W92I3J9iKIb47fOWrwpqCms0/urSCNweQySny3Vh7ghr59wD7YdTS8IryoKovGuH4Il+PtXb92Z9LrTJpViNEpqG8v/EquiF1AHs0pUjjuDWWfqPgVHnKaTV6UgniN5P1iXQ2jYrB6JodjVA2ec99N00fT5wGRZvIDEFv1ahpESUzs3IBApAPWwWMEC7JWyaqZ4mLzHdNS2J7wr4dj6an6Rqv9+ylVQVaLwWUWQu7gF3J2oo+oLuZ8OsgaWUy8RGV96IQzOwG1DIFAsJQU722i7UBhtJ3hpmZg0hDzuIpDYtYUsFSVvazEg+XFTIhTe29vVJuOixB5HY8+qSRiSxrgE/PegoA5NKOaOu47QdGXh3mynUoUpw0SWUcu8WJNpUhjJpthBcFSGEYVAoF9jY7qDSgkd6ntGNS8UUmnnjkVkF/+HSJbK24bbMu4q+5bkCi1k5NEM65EmsYGZDS2EW6ZQaskqfqJHIsgUBzVtowdEEaMkUs0Ybk7Sp+AaJFqSABYI7C7ArOlTt69SEZVMZ6dP3g5av7Om3DHPjjPtHiPqoi1I086wSpJsV2Tc6guLWN0kQtvDgs6/UWNnlQBNauZC9xAKoVfpXaCeSTRHBA2jt3Bu6FQvTPCqxyKyeZI3ZEAHcgjgDvS2eaA5J4HF26f4GlZv1xRE99jb2P2HoCr2+r1cEcX2sU1G3/m9+hXuHK9f/hHbm3svqanSdM1xvUlArt2GR6WF/L7MxG0OGarPZBxtCt1vKX0rSDTs2ntipJkiZjZKkoHQnj1K5vgcq47kOcumUW8ttHoaEHGOHxGMYzBvGMZg1mp2IWCs5ANKtbmr2G4gfxIGAZ88s1d84N4x/F/XGR4YlGk2miBTy9vdyKHsfQBV9zlF03iTUJMuoWeTzh/xGYux+Q28ncp+DxkNRnHJn6o1fVUjFncfyHHevqNL/P+mVbxT4l1TQf/AI7YZf8ACyhmbjdUZ3bd1exBHIr3rnfR/wAW5JpFTUaVZJHqMPDI8LkbrCi7pSfqKkcfwOv+Ifj7VOz6UpHAtFZFjYyOwP7DMVUrdC1AFhuftFyZuUIqOWe9b4c6rrSV1mqQcbmjfUKQoH7TRQ/q0Ue5NduOaGSLQpoNEv8AsyGSeTUAhphHI7GGIkSyAAVGrnhaFVbckCq94iT/AGfo49FHQnmTztWy/DBisZodlF817H7ZfOh+NNG2gg3TRxvFEiMh7qVVUsbmGw3e1iaFnvmMmxRSaSW5O6XWaXWCNgbeaMi1PYD13zxZrjj3YHsQNbxNq9Jp5Il1EnlBo9ge+VK0ULUD3UMLPH09uM5DrPFrx9QfVaYkASOyob2/rNpk2hh6AzC+3fvfbIrrPWpNVKZJm3Mbq+wBN0B8dh7mgLJriJLvtD8Le3LPvY7pr/EOm0mkZop45VAsI7hwwrlEKVtLDsO3PA5zgXU51kmkeNSqs5YKe4BN+3bm+AeLAs5L+EfCh1kwVy0UOyR3mCEiowCwU/SzWRYBNc8cHNjW+AdSkc822o45miUSWJpCHCjZGqncTY7HmjWSNMm5L4/MqxHx8f8AY/0H8sIfyz3IhBIawQebFEHvyO4PHY54aMt25J4ock8fA/f/AHVjSXLw1+Gc+tgE0U0CobFHeSCLG07Qee3fkWfjLf0qP/Z2lh0zIPM8xn1Gxd5f9btREBHrMi7FW67qON3Hrwl4z0+ogEMK+Xqmjpv1TyK4FbiWi5oqSAb9ND7A5vD3iSKLUHTahV3DbGspJKhhvIV9w3KQXK7gODxQqzCUsbM6NK31KUoLOOX5/Rq+Jer6CUBNQkg1C8PJAFYo+31rvYgTKr+nt+xxXfNCXw5BHoptVptS0xFIPQE8sSMsb7hZYOUYi+BTEgcgipTQFGKMKZSVI+Cpo/zGTvgk79T5DX5eoR4pFHFjYzKR9wwBH5/fKveOTwzuT7KpUaaqwbenDfRpbv8ARXSaH5Zc+nB544pJbLiNvW1L6UC7JN1qzbUEhsE2RfJjNYdd+GupVysZikW/qDqpAsC3Qncp5FgBv38ZceoeEjDptOUbcIFjMsbWUYIqs7KPqreqs0YNMu8BdzeqdBTTeNin25cUK9KCi098m7oOkyBQsSLFH3DSkl/YWY1q2NftOp5HHG0V3xFFIs7RyyF9u1lAGxKIsMEBIu9w3EsbQ0RyBftF1BZY43HpEgsKxG66JKGiQWWmuifpY9heV7xXoJZHJ2HaigowX07SCZhI/wCywYI4sbdoIBLE1dtKVKjUUmvi936nir2lOtRlCns/v5FQ2/H9/wDfI3WdajT6akb4U8D82oi/sLP5cXGa7rTSil9MZHYfUwPNMf8A6iu9HdmHQdNeZisa2RVmwFX43s3CD8yL9rzvTqpLLeEeboWLb8e76L8+/iWTwT4nZNbH5nl7JLiJ4UIGprBJ49SLdk3X5Z1rXa9IgDIwUm9oJosQL2qDyx/L5Gcr6Z4TRb81RI1eoniGP9x5dvnepr/ymB3Ze/B/RxFD5m0K89SHb2VWAKRr8ALRIsguXI4oDj1pqctS4fc9PbQ7uGh8uS5EBpOvS6vXwhBtjDLYUoSo3x71ZxyynYTQq7FA+USOq5Q4Okhepw7V2oqF0CgKgO2WNxSiieQee/mtX0cXzItrkWqSazljGMZg3DNKc2ST7cf3+/N3I2ZvTx72f45GRCZwP8Yyn6caQq+31WOGHGxgezWdx4urom+BRAb/AL/v+/595/FPwN+mwrJCL1ESnaP/ADFJsxH/AJrsqfkkH6rHBYW9vf8Av+/3ZrSwja569zpH4S6dGaUyROy3ZZQ3ZUZqtTfBIJr/ABr37ZL9V8GtL1SDV7keFpkae+0ciVcZBHIYgBa7kH3IuG/CXqshkl0wUMjxyHlqILbQQvBBuu3Fm/njpg14ZpPJEkHrTzWGwindVDbaJ3Hk8UKtjd0XMvQWuMV0/v36lO6F4Vnk12p6hq09CSTbFY00oG5SRR4Cw3Q4s1dDnKX+IvT4YNfIkHCgKaHYMbvbQ+AL/efe87F1SLfKDJJ+tjiY7fLIB27iACWrmz29vv25b+LXU/M1oj8vY2njETGgC1gOK2k+nn0/9X2yJGqkoeu/1+vqVroPSf0rURweYkW+xvcEqKBI3V7UK+OR2zo/Rfw4i0pU6sLqJDMuxlt4Au21DISodywIpzQU3zWUz8POrvBrB5emTUGQbCh4IF2SrH0r7XuBuh2NHO2ANCJC21XYkwmTYFBIVWQtHSiwF9hx7mjkjVSS4+/a4mLTRQFlSGzp4wSyhVMI3EhaH7Ki2+lQf2iSDeeE62gUSRl4oxvVo1q/2dhQfSDtPawBZPZefK9TYDTCPcNhWKSIox3ekc2A24bQSADdG+bzV0SkTpGIOA5/3iMxG9hb7VFL9KgdwAvfucjkvRpLD1cvNcN85/D3Kf8Ain0PSRokke5GZV8tFpY6Y2W2t6mY0zMx7+nvWQf4SRg9TjJ/Yimb37lPLH/zOZvxfEY1pKiXcQdxdw6mjRKGyRzdgnihxkx+G3hBljnllleGV0ACqAJVj5ZjbfQWNCh6loE0SKw5xjxZRnBzePJZf9/YnfF+gj0t63TQqJW3RO6/TTAjzGRe7bgRu4F1u3cZzbSwNI6xxi2Y0Pb/ANRPYADkk0AATxWdFh18qqFRvLQCljUDYq1W0BgbH53fJPJyR0KxvBMgijWXbvtI1XeFKk8Kv1AAfnf55yXe060sL/T0trGpY0saU8vjngvNeWeRG+JOi6bWPvSbypiAGdkby5OwBf3VgPf8r7Zi6Z4SGh2yyusrOCAEBoCgx2sebfhdwApWeuSK9V/pkv0mEzxvDdbakjJ7KbKkH3o37duf31KV7Oq3HC1PgZqwlQpKOt6FxTxw8nj6Gt1HRu+1U5ZpNobd6uWTm9iHaLBsX9XB75i6l4g1q745F32efKjctGNxHmnhA0AZTdhw6jbfJImejdJlDncDHsVitqCpYgorNRHmAbiQLHYcjPvReiK8szy/rQk7qu8AhnUL5kzj6WYPcScUkcSgVznZsI4g5tYb6+R5ztKalKMVLaPTzIDQa15HjhiljhtWdWaRWMXnLtAjVmHmzooKjk157M4sgNY4fw/0gJMiSTMw2u00sjl7NkONwUjcSaqrJ47VM6vpkUqlJY0dWJJDKDyeb+xvmxzkFpNW2imMMsjPAEDq0hBMas5UEsedit6Ws0oaMjau8L0M54HLzsa3Vfww0z8w7oTxxbPGavuC24XYBKsOBxR5zU6d040N9KF3IIU9KRkM6yLdDdfI7Di9wYk5ceq6/wAmFpNpatoUdgzOwRAWohVLMLaiALPIGVzRwbEon3dieat3eVvqN1bHuSaHPN5tprW8y3wUbqfdxxHZvoZJNOGVlNqGUqStAgEFeLBogE1wa+MlOi9WVkRJKjlAClCNoJAq4r4dT3G0mgQDR4yCl6oPTspg3ZrASgASRZG4CxyKX1AF1zRn0TSmn2yf9IBTgcjfIpRQ13uSOVuFpxakYuJ00syZGyp1VnUtn8y4aXWRy60IoJfTqxY0aUyolKD7kqytwDQrmyRllyp+CtAyGZmbcTXO52NmybZjbcbeSAeBZbubZmmnOM46o8DrRWEMYxkyR4lagT9si573UDQrjjJYjI3VKbGQmQkaqRdwWv5vjj7fl3z8/fif0P8ARupyhQAJVWcDsPXYeh8eYrn9+foRltwVGca/GnUt+mKheIoEDBUouD2Jms2zVW3mqugDdwMwRT/DPWX0uriljAJ3KtGwPUy1+XIGd6nkdSvmsEhXZa7rpt6so45YbbHxUZv2Ofm4yncKPIIIPxRsfvuu99s734O6ius0UJlbzpNoMiAkFTuYRcKbVbDJ+9vigxsXaM1zN0IYoWm1KSO+nUyNRDMY0G8IPVtvcC1E3tFcBgM4d4p68dbqpNQy7d5G1dxYKFAUCz7+59rvLR418TajVamXS6OSaWLYBIqg/rWjBeZtu0MoB9JUd9gFdhkb4Z/DqfWwiZGUL5xiKn6gFj3lzZFWdqgHklr4HOYSI1Zuoys6WbY6tV7WDVZW9vNBl9S/uzqi/iroptgk0jCSgoJYBVPCgO+4HywSSefazyeI5vwdcRSMZLIgjZfZTIwtzZAGxQDxyRfuQM5pmTCcqW/5/o/Sa9AjcRK0lDy7RFpSWJDyuvzdgVXAr4GULxz4/mi17Q6KQuvpVkG5gZG4KxhGuySOB79u7XQtJ1TVzPFHHLK7AFEFi6atwLHiqAtmPAUGxnSOh+BB00LNMyyzk+kre1T3IBIBoe7d2sD0gteMPZRWckat3CEXOc9kufL0XV+/KP6L4SeKcT9S9c+1WWNuUSuVvaNpYG+ANqm+7eoW3p6bdRE0ZO1pKB7WLIZeSSeAbB5HANki/Q695jDzkBAumS1dbBB2m+e/b+oGZetERKgictvQ+s8sVv2ar9RJv5pRwBWVqnZtadZKb2zs+nkV6f8A0dmrWdWGW0t11zsvqa3VujtCxoHy/wBlvYD/AAt8EdrPfj706RKIpBK9hFsfckiqUftUDZ9gK5sgHU0nU5ImtGP3BJKn8x/Xvm94i1hkMMq3RSh9mDHcLPeslHsONO4U3LbP1Kcv+wdaymow8aWN+j2z7wepINPM/wCqcxMT9Lr6bsfSQfTfx/lmPXRtpDsRvWwtnWwasgIPgWCSe547VkNlg1PTmk0kUxssqm/kpZo/mB/G/nvfXZttQrKql/pxX2/f31pO3zulnK4tJrK6kVoOp6lS4gFh6G4xPMRsv6R5iJxZ4JN/AC8yPhHq3kI0U5cr5jsJnC2WlZ5XWQJ9JLb5LA2gNRbgF9bQ6BPQp1G5qsLUQ5J3HaHUl1s+3fv75tyxQqw82Xcw7IWW+1UI19TivZtwuj7XlKt2hFycYx3OtaUXSpRi5cEXC8rfV+oLLIiRbiYZW3vRCqQhVowSKdiXFgcLtNkMFGaSaZmYEtIqqKjjWWX033JKvwfgLQUcWfb0ylUUICqbhGuwAu7E8RwKx2k/WWkY7VCOxDUxW9TjhKUtvIjKt3jdOlu+vI15NJBGQBGisQXCIBHYUhyzBdo8sEAsz+kcBjzR8kvLQFFqB2+wscEiRDUfFh5ELuRaRoBuz7ptH5l0qKm4epTvBKH6gz2dVIDf66QbFP0IxBbPfU+sRaVWFru+ohiTy908h5ZixH3Zq/I5Tr3jcu7orMvfE30qCprMnl+fIzHQRrbyhCeeW+nm+5fmV6u3e2NtQUHbmnrfEkaAElRf0+Y4j3XfIBBkIurOzjd9iBT9Z1HU6ss6eiMKSXbgAC1NGj5a8HlfpNlnWznhPDkIsmSSQnkshj2t72SwbdY53Kz/AHB3AjFPs3vJZrybfRGKtwoR1cur2R2jwfKH0qyAgiQswI3URZVT6gD9Kg9h3ybyN8OaVY9Jp0T6VhjA7E8IOSQACfvQySyzGCgtMeCLkeCGMYyRIZgnivkd/wDPM+MGGskRqEUjcTVck9qA5Ofk/ffuTfueSePc+5rP1X4s6bJJpNSsHMjwSqourZo2VaJIANkckjPzb4m8MyaKURuDRUMDVf8AUD7WG44+1gHgansZhF4ZDjLL4N8bvoPOCLfmKa7Cm2kKx+Re334rgG6ytX/f8P4Z6iW+K/739q/vnME4yaexd/wphY6xp/MKmNTaqm4zGU0UUWoFcseePTXHbpjyxvApcSTEn1qJKdK3bTtW9zAE/WSwHJsWRGeB+ntptNAseneOdhc4kBslnUbgqnkAdgV4CdyRlt0fSpzCEDNE27e0lg7ye52kXRNGjR45Lc3h77IuQcaaTfHPX16bkHEyP5vnTuscqrGpB2tShNzdtsZAUAtXdjtN1fOfHH4emDUxppE9Lg1ukLEAf8R7HoXjk2bJAAvg9i6l0eCJRLqm3lRVfSHbv9IPqJNmia5J+cq3UvGWliEkWoRt5aykSgmMc7QzsR+sHLEE36+QLIE1HC1S4FO6ulN93SWZY4Pguj29shtD06KFFWKONSEVWdVppCALZixLG2G6iaHHxlj/AER5tGrckxMwHyUpe3uaPt8D7ZpaBNNPDLPFqDsiVndGTbIgClqazQsDhgCOD3IIykP401Za45nhW7EcZpV+3IJY/JNljZ96Furc04Rj3fJnlLXsq7r1Kkrp8Vjj8uHJFpusmniVtNEGkjWQE7Q7qpO47glMbuiGH2I9jkJ0Hxas8E6zRRnVRwSSRtsUeaY4yeR28wN6iAKI9htOc6k9bFnO9mNszcsxPJJLckk82c11r3KTiuZYsv8An1Tc1VllNY/OTpkmhkW9yMoXliw2qoHcsx9KgdySazTf8QtMsaweTLMqk3IpVLN3ujDervx6tvH51kZ4d6vPNotXowWcjTl4vdgqOgkiF8lSh4Uci2A7gCpBff8A7c5prXcppci9Y9i0bZyz4s7b9Dpes1GmTQtrIpDILCIjgL6ya2SAc8csQKtRYNG8qnhjU6nVawOZ5tsZ3yEOyirNRKFIVQ5G3aAAFDfAzc8PdFk1XTtVEl208bRC6UyRp6gfYWrKt+x2k8Dmw+GenxwQ+St+YrN5tjaxcBQzUedtFQPgbQaJ5nTcq0lreyM1aVKxpS7iOGyZemBuiPcHkH27VznyOMIDt2qO5qlHHzVCh859Hx/fwPy75jTYYxqJ13wkhYYuD5pZlKyuHITYApdQxoJbnmgLk5KO5x7ajOs9PLmelnRoxJIxWFmVY9gYyagvW0RgclGJFFbLCzaqDf15TIaAAJUoWRvTBEa/Uwsh5lYBd8imlqgfSteH0GsnmZpY1VaYKfNBUI3mAqClurspQMyizTU9BAdPxF1byE2Oph4IumCekMQkTKoD2Fr00QGUAAsNvKualaT001u+fQ9BSpQpRxEx9d8Qppk2R7RtG0Aen6Rt8uIAUNvps9lBA71VWg0DzbZdSQQQGjiF+oMNwJo2LUg2TdMlmiqPZemeCdLrgJxqJ2jJK7KRdu2lKGt20nvY/wAVisusnQYGNvEGPyxLd6HdieKAH5AfGb7elTtkkuPN8zTU1zT048unqznP6G7KCR2MZjWiN4J2qYRt9ZUkUTVXQ2LQXEBZI9wTfKkenlm3KSu0cktdAAk1WdKHhyD20+nbv9USE80Dzt9wAP3D4yQhjQfsKh7cKB8e4H2H8BlyF3oyoo59bsyNZqU5PPP9dPl8DH4SkJ0kVmyoKXRX6GKDg89hX9B2EzmvpB9X5/8A1GbGVc53Z3YJKKSGMYwSGMYwBkT1nwtpdXX6TBHLt7Fl5F1dEcjsP4ZLYwCj9Q/B3p8zKSkiBV2hUkZVAtm7fmxze6V+GHTtOyvHplLqbDOzyEHtY3sQD+Qy1YzGEZy28niOIL2AH5Cv8s0uu9ci0kLTTGlX2H1MT2RR7sT/ANzQBOSGU3xx4WGuX/eMjx7tnNxkkAHev/2HIBPcWDGctKMbcyv9H/EA6xpY2hRdR5UhgItlYqhYRjcLD2L4FMFPYgA8qHHe7+/e/fdfvd397yx9P6e+h1ay6qNlEJ3Cj/vGKsEWJuzg2WJ7AK10SFOXqXiLS6mUvLoa3Hl45mSRuKtqUIzfmPizxeU5T28TOjb2NWpmVKGV8Pya3gOU/p0aDlJFljkBNAxmJi4P24U/mBmbrngiaBmMH/iIQfqi9bp77ZVSyCBXqHfvx2Ep1bUQaPyJdDGrQTLZZizsXjdWKuHJ5UUQh9O47iCVU5odQkljKT6ZifLJ/WozM+1jaiQF3IjOwttZyPWQQt1htJYLFKwnPDb05zjPVdem5i8Kg6TUx6nVB4kjLABgyyOzKUpEI3MAGtjwoHvZCnY6h4bj1cjydLZXBO5oG/VSR3xab6VoybPe1sDngDD436k2pbTagqQsmnAA9g8ckiyqvJ4DUfmmW81/BEzLr9MV4JlCn42tYe69tt/bgH2yGvfTjYvR7KTtnVbxNJ+m3I2uldWbpUkgCpJqG9D2SUio2FBSvMe+WINClAJIJzaHTdFqtPqNUBLC8Sl5IEdNhJvYYyyFlVm4PHBJ44s1TWKwkfzL3h2DX33Bjuu+SbvvzjTa50WTaaEihSPlQyv+62UfzzZQjOtU0pbfYj2hb2tnaKrJ+Lbn/Ly98C0dM8VwxNsCSRKAu2SM0YiL/wCFyClnlSXLW5bezZdJZI9UEMm1ZTXkzxkiOXvtUMCSpNVsJJFtsZvVnGy+TXhvxD5BZJNxgkPr22HUjkSIVIYEEAmrJ2ggbgM6de0dNa6W/VdfTozw8Lx1J4qLj9PIvAkeQnTyRu0ilfNRKG6P3JagiCStv1AEFqI9SpIdeE0jJ58Qj06UzMJA20iyXYJygAAAfsgd2sMqFZPwtpCITI5LPK5kLsKZlPERYWa/VBfSOBZFDkZIa7T+ZG6biu9GTcACV3qV3C+LF3zlebc1hlmEI09oog+ja14tLKVT6JVWNCCv+8EBogAEfrJGPA9yK4zP4w0KahYIXDFX1K/TYNLHMzG17egH4/f2MM8p8v8ARJHihlM5lmPmelIh+s81Sxs3JsVA1Gx6gdrg+9dr1negrBdrQoNgZwssaPIyijUzRAIicFFLvJQO3MpYNuMmfw9oIunyHy3d9PqTGUYsrIho7eV5fzNy0w42qbICAtdFHwf3ZUfGkZGmVY03LvjU8FioH01bA2zbU3G+HIokgHb8IdaaWFd5s/ssGVhIo7MCrGzX8QLNXk5Rco6s7lXXpnoxtj+9iyD92e2+GHB9/wDvngG8FvbNJvPuifa5X++P9D/LJDI/QwHcWPNcfv4v+FAfxyQzYuBujwGMYzJIYxjAGMYwBjGMAZF60ct+f9BkpmhrU5P3Fj93B/pmqqvCYZHanpUUybJkSRfhgCPzF8g/cZRfEP4Ud30bf/qc/wDwc/5P/wC4Z0HTP7Ztuaym0nxLVteVraWacvhy+Ryjw10tBpJ9Prw6b5NyLtO9GVdpdRXp9QoE8NtI5GedJ4UkXaPXqY/WA27fCQLVE8s08J9XLb12jfyR3vvXenrLG7BeUUsH9/T6ivybAqu3N5WOnapkE1XtZGW/bfwoo1yQC3A9u/bKU7iVKqoyXhxx/s7lOtK4pyqQeG3uuWeG3NbGvH0WLU6SLRK+2SIkpNt9DudzOKvcFbce9H0jj9nNPpXQ/wDZ8xZis0wBUdxGoZfb9ouQRzwAOObsSHTxUsQT2da7+zAk8fvJyP6/r9jzO3fe9D/1kV/TKkbqrVitC8TlhYLTXduUJy8GG3n6vPTyITxx+jvKJU3LK5Jljq0sfthu4LHuvPv24usk33zLqJizWe5/kP6DMnT9BJNJ5cKNI5/ZXkjubY9k7dzXbPc2tBW9LxPfm/M+dX15O9q+HOlbRXRGsU/l3/zwY779ux/rli6h0tUQxOkcc6ADbaoxZfmyCUb/ABHgBg3sDnv/AGNCqqJVCkopLMQrixy3qNobBO0gbfdRZGWFNPY5cp6U5NPZ44fsvXhLxtBLDDE8u2ZIYw/megMyqFbazeljYvv78XRqWm8QIzGPTAamYVaowCICQLllAYIOewDMaNL3riPTI5XljEBqZmVYzwAGalUncOBZ5BHY1V8Z+hNJpVjRUjUKiAKqjsoHYC/3c+/c5y69NU5bHco1dcctHP5OmPJK7NLJPIzTbK3eW7adIXaKKmBSPeZ4wEYcrySQwO1B0ThJYfPj3AMksRModGYsnmRArMDsZLA3L6e2WXryhVhZRTLqYRHQ/wDMkETqaHCmJnsgcd/bNvS6NUUhBtDMWIs1bctQJpQTzS0LJNWTevW8Gxwhxxu/n8zlfibrUG0g6mTWvurZtZYvTY5eUyJV8ehTuurokj50R97eZpn3srK9bWLh9oQvIrN5j/VwaCAKv+Gsi/xC0yrr9QEqiyuaN0zxoz38EuS1f83bkZp+EfDE+um8uHjbTNIbCxg8brHO40aUcnnsASLndpwUs4+xT1eNwS+rz8zt3h3rXnxBrXcAN1EFTxw6kd1buD271dZLoPM+n6fd/n7J8/n2/PI/w94Mi0q8u80hHqeQj1UKFqvDV2BfcQOLywAZSxudGNPC3PMcYUADgDPeMZk2jGMYAxjGAMYxgDGMYAzBq47HHccj+ozPjMNZWAQLDm1P+mZ45w3fNnV6G7K+/cfP3Hwc0x6eKNj2P+f3/wAspyg4mDB1/WmKFmQfA/8Acav798rPS5f0hfIkNUN0ZAA27eCtDgrtPb7ZOdeXdp5PyH8nU5X+haRz5kq36Y3Va5JYrVD7gH2+R85cp0aVS3kprjscC6urmj2hS7qTwlnC+OfoYP0lNPIdv6xwSu4ikHsapi1+27n8vfILqvT5Oo6grpE4AVnLsFUMeCbqyCeaAJ5HAsAZtTwp/L+/5Y6TppDLREvllqk8txygJZVZLCUW4qX1FWagc2//ACULSKccLHDPUhbdr3d/Vl3rbi9njpnb4GxofAujh51WpMzgjckQYIvAsN5W56BNkkqKokAXcpqOoBof0fQQShfSD5S+kLuCstxFtrFQQSxVxR98y/oHpUBEjA7BgJ5BZLUrSXFHzRpIyBVA8A5nSEyN62kkrsGYkD7hVAW/vtsfOc6r2lTTznUdru4qLjHb0KSZCGZAikqAWSRGVVMjDbalKB+piSPSATTds1NLowqAsqG1Bddgbd6Eu7UFjuWwrLY4W7Fm09c0kKkGOSCNh6Sm9VB2qKpVBKsBtHYAqRuI2qciNIkdEO7JtIADJe5RQIDfSKAYbjYPHPBvrULulWh3rTz0xw/R5+rQrUn3MOD5t8evo/fIj/DUw0vUSSm4r5ojXmgzKSlkglVCsbauAG79j1rpeuMgeyjbXCho7CuGiilVltm4Ikrubq/fKVNNHFPESG3BREHFM0ocQhOEO+T1VVL+0SOAaz6PqJR3Vm1EULk1tRUZrCD0718xTu8wcUwCqVFENmutJTeTrWzaSg18T7P46hm18EfIijeS3cBQZCrxRtz2jAJpjRJkQ8BTd1lO0EsdqryxbgADklia2ir5PbOSdQ6Fp2kk2SPEAxClYxLDtQIi0IyHXj/rva3auNdfDOqmCRLqIJ9vKRfpLE2aLbYplUqRxfpAHe++Z7qLSecepNVZZa446NfUy9cQdS6jWiVm8wICXBUHYArS1QZIwoUeoWSOALUHsvhjw3FoYFhiF+7vVNIxAt2/7ewAHtmj4J8HJoYaNNM9GVx712Rb52LzXySSeTxZcxOeUorgixRpaczlxYxjGaiwMYxgDGMYAxjGAMYxgDGMYAxjGAMxywhhTC/79vjMmMAr3iLpkx08w05DOY22BgpO4C1Hr9LWRXq+ebygdF8OdbMu7zGhFi/OdClA8AQx7gB9gE7987BjIaEEknnBX9J4OgRt7r5jijRvYG/5VJPvyNxavnKl4L6ckqOA8oCLGpZHA3SbW3sCBxXB2ezFgwPbOm5C6HQJE0gRFS3LEKoWye7EACyRVnucVFrxq3K6pQpLEFj0K94i6f5Wnlkjll3IpYWVYcfIZCKq7PehuJNXlGbVu9rK7OAezH08fKABb/MZ0fxLoTIiqCdpLB03FN6sjIRuUE2CQwBBVqIYcgjlOt6h5GpeKaORWF87eG5I3AMb2mrBF2MtWVKgpPMVn0OR2pGs4J028b5w8EggoUtAfA4H8Bxk54bK0/pG7cGLe5DABeftsK0D2UHgnmA086yLcZ3Ad6ux/wBQIDL+8DPRPvbD2tWdLHPBKEWOT3+T851qlPXHCPOUKrozevPn1JJukhp3CkMFG12YCwZELhWKlSUNJap2PPoPf5q9XKHjEqQhkpgaZgwb0kcnhGG5W7k0eAOG09BqjCbjCgVRXsprcRdAkUWY2Kvcbu8biz21szMt16S3O4qpF7Bs3Af4R78E5SVqo51LbmdWV+6ij3b8WUltujbk0SyL5sSMNwUvGGVmTcnmBtu0mVKK9irABh2FR9A8IeGv0ZC0nMrd/wDlX2Uf5n78e2QvgvwuJNuontghHlIwPpZNyBmJ5cqvpViAeXsEkVfs58XOMdGrMT0ULem5qq4+LqMYxgtjGMYAxjGAMYxgDGMYAxjGAMYxgDGMYAxjGAMYxgDNHUpT3/iH8x/p/lm9mtrUtbHcG/3e/wDL/LMPgRksojNUtsL7ZQPxM8OPMU1UalgimNlVbYKWLhzXJANgiuN9/wCLOh6gbhxnxYFKlWAKkUR+eYhNwepFacVOOln5yBF2PY2CDyCOeGHIP5HLb4GhbVzmKV32CNn3ADf6Si7d5Uiju9xfApu+WLrvhEeYfNjWb0g71YxStyxJsH1GqADF/jaAATh8Ixw6LVSKC0hkWtojMk0WwlvV5aebsYmvUichOH5IuSum44w0+vL38CjC1hKe7UkuT/onZfAEfBSeZeOd2yS+/ItRtPPtxwOPfHS/C6LrJI7Z0OnB9YU8SsyS8gC+IwBQFeae4qt3W+LY1dY40eV3DbVA2W43bY2ElMpYg/s+xPO1qteigKqN1biBuo2L+ASBYHtwP55XdSbWG3guU7akpalFJ+iMsMIRQqigAAB8ACgP4Z7xjIl0YxjAGMYwBjGMAYxjAGMYwBjGMAYxjAGMYwBjGMAYxjAGMYwDVl0n+Hj7e3+mabtRo8H4P9PnJbMc0IYUwv8Av2+Mi0QcMkH1HR+atbipsUwFkDjdV8WRdE2AaNGqLSaRIU2ooVR8dz92PLOx+TZJPJJOb0nSjfoeh8MN38CCP53mbTaAKbY7j7cUB9wPnG/A1qnhmj0/w7Gs7alkHnMu2zztWlFD2BIVbr/CB8kzWMZI3JYGMYwZGMYwBjGMAYxjAGMYwBjGMAYxjAGMYwBjGMAYxjAGMYwBjGMAYxjAGMYwBjGMAYxjAGMYwBjGMAYxjAGMYwD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6" descr="data:image/jpeg;base64,/9j/4AAQSkZJRgABAQAAAQABAAD/2wCEAAkGBhQSERQUERMUFRUWFRgXGBcXGBkYFxgdFxgXFhgXFxsXHCgeGBsjGR0cIC8hIycqLi0sGB8xNzAqNSYrMSoBCQoKDgwOGg8PGjIkHyQpLTQxMi0sKS8wLCwtLiwqLC8qLCwsKSwpLC4sLy0sLCwsLyovLCwpLy8sLCkqLCwsLP/AABEIAOEA4QMBIgACEQEDEQH/xAAcAAEAAgMBAQEAAAAAAAAAAAAABQYDBAcCAQj/xABAEAACAgEDAgUCAggDBgYDAAABAgMRAAQSIQUxBhMiQVEyYQdxFCNCgZGhwfBSseEVM0NictEkU4KSssIlg/H/xAAbAQEAAgMBAQAAAAAAAAAAAAAAAgQBAwUGB//EADARAAIBAwIDBgYDAQEBAAAAAAABAgMEERIhMUFRBRMiYXHwgZGhscHhMtHxBiMU/9oADAMBAAIRAxEAPwDuOMYwBjGMAYxjAGMYwBjGMAYxjAGMYwBjGMAYxjAGM534s/GbTaYlNOP0mQcEq22Jfn10dx/6QR8kHPvRfFc2rWBtRs066h3EUZvzHWNQS6g0AL4Fg/WD8ZFywbIQ1czoLuB3zE2o+3H880dBKWRS67Xr1D4I70fcfB+M2fNHyMjrNEm08G2Dn3NbTS87T+Y/qP3f5flmzk08kk8jGMZkyMYxgDGMYAxjGAMYxgDGMYAxjGAMYxgDGMYAxjGAMYyvdR8c6OGf9HfURLNXIY8KTVKx7Bub2kg1zxxmG8Am9RqVQWxr2HyT7AfJPxnLvxJfqOpiY6YoNJ2KRsyzP7FZNwB/9HA553cZc9ZE7K0gldxtJAjW93wqbXA+AOe/N/EF4j6xFo4nl1RbfbLFGzeqZgENJ9Tqm5aLAgVZrkXByyboRjjc5p4a8CC1k15Ma7POGn/4rxoRueRTXlofpAPLFgKAvLjL4d/2jHpNc0kkZMBKLFt9LO0r/tqd1DbGEoBu1gd6P0KaSfTdUkNyTz+RGP8AEzTSs1AnkDjt2ofHOdF8NdHhg0Bj8x5XiUuVZmEYdjZZFBHo3Hi+au+TkWpteFZ98zFS4oUdKm8Zy/N46cCa8N6TVM7vqmG1bjQAEGQI7VMVPKAi6UlmO42xAW7DIlj+vvld6N17zajb/ef/AC/5h9/kfv7drLXYfGRdNxk1JFKF1G5iqsHszEkvseD3Bzf0824fcdx/ftmuUGYwpU2P7+2Ti8E1LBJYzTXUt9v4f659/SW+B/PJ6kT1I28Zrx6gkgEd/v8A6ZsZLOTKeRjGMGRjGMAYxjAGMYwBjGMAYxjAGMYwBnxmoWc1NX1NI6DMASSBZoWFLmz7cD/L5yC67qm/R5ZC6sDsMQWwNtg8m7Yspa642jiuTkXLBshTcml1NzxJ19NPA8kjbFANXwSaNV8f378Z+W5W3En2JY8/eyf87z9CabSKs3kaiOOWOU0GkUOxO3coZjZJC0KPzd1nK/xM8IrotQrQiopBYHPpN9r7V3r8u1UBrzk3VaSp7J55+q/RVdN1CWNSscsiKSLVXZQa9yFIFi8u3gvojTaLWM7bjLCyq5YkxkM0YDbuaYkj0k8X+6gsP74P/wDfzy9fhnqCY51LnYDwqjkljHwx70TyPf8AVtR5Iwk28I1wqxppzm9kmyU/Dzokmnjn/SFMbu/0H0soiEibiTwAWcivdbq9wy1dOiCSkMf1bRyWSVAI4F3uruRz88VYOY+q9V0Hnn/xMavZ3DazxgjcCWZQVVgRZBP7ueat+JTEHTQhlaORTI+1QFfZtI5Xgr6nIHa2U80tW41I6NMOL+55qpa1a1x3tdYUXlPyXL5Fi8P+I9Fp9RKHnG4ehGK/qyDRJDrYu+CTQ4NEg3l70muDqHUh1IsMpDKR9iODn51hgeRwqKXZjSqotmb4UfPH8LJ4BOXptDJov1ST7pESmaPcuxigcR+3mUrLtJrgrdds31KClLGdzNOqralmMfCn16+vE62soOet4zlyeNtWrsvnJIAF9ZgpQQrBgpBANOtUaJu6G05MdE8YvIHadUOyjuVWUUaI43s24jkDmwPuLq9xLGotu8pqWl8S73i8q+h8YJI2zypFaq+Rut7VbAsjY5INEUoIBbaMkvjOBW2lnri2AVlX7khuQByauh97A1Rpyl/Hc2yrwhtJ4LNAfWPyP9M3sr/T+uxNJt3qTu8srTBlYkhbBHAJRgD2PBFgjLBkksItQaa2GMYzJsGMYwBjGMAYxjAGM+E5CzeM9GrFP0mJnHdUYOw/MJdfv+3yMw3gzGLk8JE3jK11bxZs2iMUWF7nHAU2FbaWU8kHgkcC/tmlretySyBEdYQp9TOU38iq8vkE+oEAE3x294uaLEbWo8N7LzLPqNeq+/sTZ4UVV2Tx75xLqn4waqPXzEbZIFZ41h5QUCNr7l9W81fNiiaHvnRupz3s3yNDHHyZJYiWagp372XbH+Zo3ZqqvjH4keKItZqP1KLsiGxZbO6UCvUftfb3rn3rIttkXTUY5fE6T4M8RQa4ozG5WBEkBNqjhW3MA3BjKBApHI2gfOWDTbH1LxHzJUKblsho13sXb6fY2KY2a9OfmyDVPE2+NmRqI3LwQDxzX3o/nR+M6R0b8Ukkl06avTadI97CR1G1fUm1ZGSvY9+TQsj7RwbY1VJeJ8sf59jo3U/FC6czykboYzGsjKb27uA3A5XcSp7812o3xvx/4nTVzhoXlMYBreSVvv6dwDcdueBVD3LTvjX8Q45F1mkSIPG7II5UcAego98L6l3AkC65+DeUbp/Q5tQsrRISkSlpHN7V4JAJ7ljRpRZ/cCcEJNfxiunv5kTPN/f+edY8MdOgg6VM2nl3apIzLKAKZGIUcKV3FY1JpuwYMc5zpeiSRzMJ0KNGR6W92I3J9iKIb47fOWrwpqCms0/urSCNweQySny3Vh7ghr59wD7YdTS8IryoKovGuH4Il+PtXb92Z9LrTJpViNEpqG8v/EquiF1AHs0pUjjuDWWfqPgVHnKaTV6UgniN5P1iXQ2jYrB6JodjVA2ec99N00fT5wGRZvIDEFv1ahpESUzs3IBApAPWwWMEC7JWyaqZ4mLzHdNS2J7wr4dj6an6Rqv9+ylVQVaLwWUWQu7gF3J2oo+oLuZ8OsgaWUy8RGV96IQzOwG1DIFAsJQU722i7UBhtJ3hpmZg0hDzuIpDYtYUsFSVvazEg+XFTIhTe29vVJuOixB5HY8+qSRiSxrgE/PegoA5NKOaOu47QdGXh3mynUoUpw0SWUcu8WJNpUhjJpthBcFSGEYVAoF9jY7qDSgkd6ntGNS8UUmnnjkVkF/+HSJbK24bbMu4q+5bkCi1k5NEM65EmsYGZDS2EW6ZQaskqfqJHIsgUBzVtowdEEaMkUs0Ybk7Sp+AaJFqSABYI7C7ArOlTt69SEZVMZ6dP3g5av7Om3DHPjjPtHiPqoi1I086wSpJsV2Tc6guLWN0kQtvDgs6/UWNnlQBNauZC9xAKoVfpXaCeSTRHBA2jt3Bu6FQvTPCqxyKyeZI3ZEAHcgjgDvS2eaA5J4HF26f4GlZv1xRE99jb2P2HoCr2+r1cEcX2sU1G3/m9+hXuHK9f/hHbm3svqanSdM1xvUlArt2GR6WF/L7MxG0OGarPZBxtCt1vKX0rSDTs2ntipJkiZjZKkoHQnj1K5vgcq47kOcumUW8ttHoaEHGOHxGMYzBvGMZg1mp2IWCs5ANKtbmr2G4gfxIGAZ88s1d84N4x/F/XGR4YlGk2miBTy9vdyKHsfQBV9zlF03iTUJMuoWeTzh/xGYux+Q28ncp+DxkNRnHJn6o1fVUjFncfyHHevqNL/P+mVbxT4l1TQf/AI7YZf8ACyhmbjdUZ3bd1exBHIr3rnfR/wAW5JpFTUaVZJHqMPDI8LkbrCi7pSfqKkcfwOv+Ifj7VOz6UpHAtFZFjYyOwP7DMVUrdC1AFhuftFyZuUIqOWe9b4c6rrSV1mqQcbmjfUKQoH7TRQ/q0Ue5NduOaGSLQpoNEv8AsyGSeTUAhphHI7GGIkSyAAVGrnhaFVbckCq94iT/AGfo49FHQnmTztWy/DBisZodlF817H7ZfOh+NNG2gg3TRxvFEiMh7qVVUsbmGw3e1iaFnvmMmxRSaSW5O6XWaXWCNgbeaMi1PYD13zxZrjj3YHsQNbxNq9Jp5Il1EnlBo9ge+VK0ULUD3UMLPH09uM5DrPFrx9QfVaYkASOyob2/rNpk2hh6AzC+3fvfbIrrPWpNVKZJm3Mbq+wBN0B8dh7mgLJriJLvtD8Le3LPvY7pr/EOm0mkZop45VAsI7hwwrlEKVtLDsO3PA5zgXU51kmkeNSqs5YKe4BN+3bm+AeLAs5L+EfCh1kwVy0UOyR3mCEiowCwU/SzWRYBNc8cHNjW+AdSkc822o45miUSWJpCHCjZGqncTY7HmjWSNMm5L4/MqxHx8f8AY/0H8sIfyz3IhBIawQebFEHvyO4PHY54aMt25J4ock8fA/f/AHVjSXLw1+Gc+tgE0U0CobFHeSCLG07Qee3fkWfjLf0qP/Z2lh0zIPM8xn1Gxd5f9btREBHrMi7FW67qON3Hrwl4z0+ogEMK+Xqmjpv1TyK4FbiWi5oqSAb9ND7A5vD3iSKLUHTahV3DbGspJKhhvIV9w3KQXK7gODxQqzCUsbM6NK31KUoLOOX5/Rq+Jer6CUBNQkg1C8PJAFYo+31rvYgTKr+nt+xxXfNCXw5BHoptVptS0xFIPQE8sSMsb7hZYOUYi+BTEgcgipTQFGKMKZSVI+Cpo/zGTvgk79T5DX5eoR4pFHFjYzKR9wwBH5/fKveOTwzuT7KpUaaqwbenDfRpbv8ARXSaH5Zc+nB544pJbLiNvW1L6UC7JN1qzbUEhsE2RfJjNYdd+GupVysZikW/qDqpAsC3Qncp5FgBv38ZceoeEjDptOUbcIFjMsbWUYIqs7KPqreqs0YNMu8BdzeqdBTTeNin25cUK9KCi098m7oOkyBQsSLFH3DSkl/YWY1q2NftOp5HHG0V3xFFIs7RyyF9u1lAGxKIsMEBIu9w3EsbQ0RyBftF1BZY43HpEgsKxG66JKGiQWWmuifpY9heV7xXoJZHJ2HaigowX07SCZhI/wCywYI4sbdoIBLE1dtKVKjUUmvi936nir2lOtRlCns/v5FQ2/H9/wDfI3WdajT6akb4U8D82oi/sLP5cXGa7rTSil9MZHYfUwPNMf8A6iu9HdmHQdNeZisa2RVmwFX43s3CD8yL9rzvTqpLLeEeboWLb8e76L8+/iWTwT4nZNbH5nl7JLiJ4UIGprBJ49SLdk3X5Z1rXa9IgDIwUm9oJosQL2qDyx/L5Gcr6Z4TRb81RI1eoniGP9x5dvnepr/ymB3Ze/B/RxFD5m0K89SHb2VWAKRr8ALRIsguXI4oDj1pqctS4fc9PbQ7uGh8uS5EBpOvS6vXwhBtjDLYUoSo3x71ZxyynYTQq7FA+USOq5Q4Okhepw7V2oqF0CgKgO2WNxSiieQee/mtX0cXzItrkWqSazljGMZg3DNKc2ST7cf3+/N3I2ZvTx72f45GRCZwP8Yyn6caQq+31WOGHGxgezWdx4urom+BRAb/AL/v+/595/FPwN+mwrJCL1ESnaP/ADFJsxH/AJrsqfkkH6rHBYW9vf8Av+/3ZrSwja569zpH4S6dGaUyROy3ZZQ3ZUZqtTfBIJr/ABr37ZL9V8GtL1SDV7keFpkae+0ciVcZBHIYgBa7kH3IuG/CXqshkl0wUMjxyHlqILbQQvBBuu3Fm/njpg14ZpPJEkHrTzWGwindVDbaJ3Hk8UKtjd0XMvQWuMV0/v36lO6F4Vnk12p6hq09CSTbFY00oG5SRR4Cw3Q4s1dDnKX+IvT4YNfIkHCgKaHYMbvbQ+AL/efe87F1SLfKDJJ+tjiY7fLIB27iACWrmz29vv25b+LXU/M1oj8vY2njETGgC1gOK2k+nn0/9X2yJGqkoeu/1+vqVroPSf0rURweYkW+xvcEqKBI3V7UK+OR2zo/Rfw4i0pU6sLqJDMuxlt4Au21DISodywIpzQU3zWUz8POrvBrB5emTUGQbCh4IF2SrH0r7XuBuh2NHO2ANCJC21XYkwmTYFBIVWQtHSiwF9hx7mjkjVSS4+/a4mLTRQFlSGzp4wSyhVMI3EhaH7Ki2+lQf2iSDeeE62gUSRl4oxvVo1q/2dhQfSDtPawBZPZefK9TYDTCPcNhWKSIox3ekc2A24bQSADdG+bzV0SkTpGIOA5/3iMxG9hb7VFL9KgdwAvfucjkvRpLD1cvNcN85/D3Kf8Ain0PSRokke5GZV8tFpY6Y2W2t6mY0zMx7+nvWQf4SRg9TjJ/Yimb37lPLH/zOZvxfEY1pKiXcQdxdw6mjRKGyRzdgnihxkx+G3hBljnllleGV0ACqAJVj5ZjbfQWNCh6loE0SKw5xjxZRnBzePJZf9/YnfF+gj0t63TQqJW3RO6/TTAjzGRe7bgRu4F1u3cZzbSwNI6xxi2Y0Pb/ANRPYADkk0AATxWdFh18qqFRvLQCljUDYq1W0BgbH53fJPJyR0KxvBMgijWXbvtI1XeFKk8Kv1AAfnf55yXe060sL/T0trGpY0saU8vjngvNeWeRG+JOi6bWPvSbypiAGdkby5OwBf3VgPf8r7Zi6Z4SGh2yyusrOCAEBoCgx2sebfhdwApWeuSK9V/pkv0mEzxvDdbakjJ7KbKkH3o37duf31KV7Oq3HC1PgZqwlQpKOt6FxTxw8nj6Gt1HRu+1U5ZpNobd6uWTm9iHaLBsX9XB75i6l4g1q745F32efKjctGNxHmnhA0AZTdhw6jbfJImejdJlDncDHsVitqCpYgorNRHmAbiQLHYcjPvReiK8szy/rQk7qu8AhnUL5kzj6WYPcScUkcSgVznZsI4g5tYb6+R5ztKalKMVLaPTzIDQa15HjhiljhtWdWaRWMXnLtAjVmHmzooKjk157M4sgNY4fw/0gJMiSTMw2u00sjl7NkONwUjcSaqrJ47VM6vpkUqlJY0dWJJDKDyeb+xvmxzkFpNW2imMMsjPAEDq0hBMas5UEsedit6Ws0oaMjau8L0M54HLzsa3Vfww0z8w7oTxxbPGavuC24XYBKsOBxR5zU6d040N9KF3IIU9KRkM6yLdDdfI7Di9wYk5ceq6/wAmFpNpatoUdgzOwRAWohVLMLaiALPIGVzRwbEon3dieat3eVvqN1bHuSaHPN5tprW8y3wUbqfdxxHZvoZJNOGVlNqGUqStAgEFeLBogE1wa+MlOi9WVkRJKjlAClCNoJAq4r4dT3G0mgQDR4yCl6oPTspg3ZrASgASRZG4CxyKX1AF1zRn0TSmn2yf9IBTgcjfIpRQ13uSOVuFpxakYuJ00syZGyp1VnUtn8y4aXWRy60IoJfTqxY0aUyolKD7kqytwDQrmyRllyp+CtAyGZmbcTXO52NmybZjbcbeSAeBZbubZmmnOM46o8DrRWEMYxkyR4lagT9si573UDQrjjJYjI3VKbGQmQkaqRdwWv5vjj7fl3z8/fif0P8ARupyhQAJVWcDsPXYeh8eYrn9+foRltwVGca/GnUt+mKheIoEDBUouD2Jms2zVW3mqugDdwMwRT/DPWX0uriljAJ3KtGwPUy1+XIGd6nkdSvmsEhXZa7rpt6so45YbbHxUZv2Ofm4yncKPIIIPxRsfvuu99s734O6ius0UJlbzpNoMiAkFTuYRcKbVbDJ+9vigxsXaM1zN0IYoWm1KSO+nUyNRDMY0G8IPVtvcC1E3tFcBgM4d4p68dbqpNQy7d5G1dxYKFAUCz7+59rvLR418TajVamXS6OSaWLYBIqg/rWjBeZtu0MoB9JUd9gFdhkb4Z/DqfWwiZGUL5xiKn6gFj3lzZFWdqgHklr4HOYSI1Zuoys6WbY6tV7WDVZW9vNBl9S/uzqi/iroptgk0jCSgoJYBVPCgO+4HywSSefazyeI5vwdcRSMZLIgjZfZTIwtzZAGxQDxyRfuQM5pmTCcqW/5/o/Sa9AjcRK0lDy7RFpSWJDyuvzdgVXAr4GULxz4/mi17Q6KQuvpVkG5gZG4KxhGuySOB79u7XQtJ1TVzPFHHLK7AFEFi6atwLHiqAtmPAUGxnSOh+BB00LNMyyzk+kre1T3IBIBoe7d2sD0gteMPZRWckat3CEXOc9kufL0XV+/KP6L4SeKcT9S9c+1WWNuUSuVvaNpYG+ANqm+7eoW3p6bdRE0ZO1pKB7WLIZeSSeAbB5HANki/Q695jDzkBAumS1dbBB2m+e/b+oGZetERKgictvQ+s8sVv2ar9RJv5pRwBWVqnZtadZKb2zs+nkV6f8A0dmrWdWGW0t11zsvqa3VujtCxoHy/wBlvYD/AAt8EdrPfj706RKIpBK9hFsfckiqUftUDZ9gK5sgHU0nU5ImtGP3BJKn8x/Xvm94i1hkMMq3RSh9mDHcLPeslHsONO4U3LbP1Kcv+wdaymow8aWN+j2z7wepINPM/wCqcxMT9Lr6bsfSQfTfx/lmPXRtpDsRvWwtnWwasgIPgWCSe547VkNlg1PTmk0kUxssqm/kpZo/mB/G/nvfXZttQrKql/pxX2/f31pO3zulnK4tJrK6kVoOp6lS4gFh6G4xPMRsv6R5iJxZ4JN/AC8yPhHq3kI0U5cr5jsJnC2WlZ5XWQJ9JLb5LA2gNRbgF9bQ6BPQp1G5qsLUQ5J3HaHUl1s+3fv75tyxQqw82Xcw7IWW+1UI19TivZtwuj7XlKt2hFycYx3OtaUXSpRi5cEXC8rfV+oLLIiRbiYZW3vRCqQhVowSKdiXFgcLtNkMFGaSaZmYEtIqqKjjWWX033JKvwfgLQUcWfb0ylUUICqbhGuwAu7E8RwKx2k/WWkY7VCOxDUxW9TjhKUtvIjKt3jdOlu+vI15NJBGQBGisQXCIBHYUhyzBdo8sEAsz+kcBjzR8kvLQFFqB2+wscEiRDUfFh5ELuRaRoBuz7ptH5l0qKm4epTvBKH6gz2dVIDf66QbFP0IxBbPfU+sRaVWFru+ohiTy908h5ZixH3Zq/I5Tr3jcu7orMvfE30qCprMnl+fIzHQRrbyhCeeW+nm+5fmV6u3e2NtQUHbmnrfEkaAElRf0+Y4j3XfIBBkIurOzjd9iBT9Z1HU6ss6eiMKSXbgAC1NGj5a8HlfpNlnWznhPDkIsmSSQnkshj2t72SwbdY53Kz/AHB3AjFPs3vJZrybfRGKtwoR1cur2R2jwfKH0qyAgiQswI3URZVT6gD9Kg9h3ybyN8OaVY9Jp0T6VhjA7E8IOSQACfvQySyzGCgtMeCLkeCGMYyRIZgnivkd/wDPM+MGGskRqEUjcTVck9qA5Ofk/ffuTfueSePc+5rP1X4s6bJJpNSsHMjwSqourZo2VaJIANkckjPzb4m8MyaKURuDRUMDVf8AUD7WG44+1gHgansZhF4ZDjLL4N8bvoPOCLfmKa7Cm2kKx+Re334rgG6ytX/f8P4Z6iW+K/739q/vnME4yaexd/wphY6xp/MKmNTaqm4zGU0UUWoFcseePTXHbpjyxvApcSTEn1qJKdK3bTtW9zAE/WSwHJsWRGeB+ntptNAseneOdhc4kBslnUbgqnkAdgV4CdyRlt0fSpzCEDNE27e0lg7ye52kXRNGjR45Lc3h77IuQcaaTfHPX16bkHEyP5vnTuscqrGpB2tShNzdtsZAUAtXdjtN1fOfHH4emDUxppE9Lg1ukLEAf8R7HoXjk2bJAAvg9i6l0eCJRLqm3lRVfSHbv9IPqJNmia5J+cq3UvGWliEkWoRt5aykSgmMc7QzsR+sHLEE36+QLIE1HC1S4FO6ulN93SWZY4Pguj29shtD06KFFWKONSEVWdVppCALZixLG2G6iaHHxlj/AER5tGrckxMwHyUpe3uaPt8D7ZpaBNNPDLPFqDsiVndGTbIgClqazQsDhgCOD3IIykP401Za45nhW7EcZpV+3IJY/JNljZ96Furc04Rj3fJnlLXsq7r1Kkrp8Vjj8uHJFpusmniVtNEGkjWQE7Q7qpO47glMbuiGH2I9jkJ0Hxas8E6zRRnVRwSSRtsUeaY4yeR28wN6iAKI9htOc6k9bFnO9mNszcsxPJJLckk82c11r3KTiuZYsv8An1Tc1VllNY/OTpkmhkW9yMoXliw2qoHcsx9KgdySazTf8QtMsaweTLMqk3IpVLN3ujDervx6tvH51kZ4d6vPNotXowWcjTl4vdgqOgkiF8lSh4Uci2A7gCpBff8A7c5prXcppci9Y9i0bZyz4s7b9Dpes1GmTQtrIpDILCIjgL6ya2SAc8csQKtRYNG8qnhjU6nVawOZ5tsZ3yEOyirNRKFIVQ5G3aAAFDfAzc8PdFk1XTtVEl208bRC6UyRp6gfYWrKt+x2k8Dmw+GenxwQ+St+YrN5tjaxcBQzUedtFQPgbQaJ5nTcq0lreyM1aVKxpS7iOGyZemBuiPcHkH27VznyOMIDt2qO5qlHHzVCh859Hx/fwPy75jTYYxqJ13wkhYYuD5pZlKyuHITYApdQxoJbnmgLk5KO5x7ajOs9PLmelnRoxJIxWFmVY9gYyagvW0RgclGJFFbLCzaqDf15TIaAAJUoWRvTBEa/Uwsh5lYBd8imlqgfSteH0GsnmZpY1VaYKfNBUI3mAqClurspQMyizTU9BAdPxF1byE2Oph4IumCekMQkTKoD2Fr00QGUAAsNvKualaT001u+fQ9BSpQpRxEx9d8Qppk2R7RtG0Aen6Rt8uIAUNvps9lBA71VWg0DzbZdSQQQGjiF+oMNwJo2LUg2TdMlmiqPZemeCdLrgJxqJ2jJK7KRdu2lKGt20nvY/wAVisusnQYGNvEGPyxLd6HdieKAH5AfGb7elTtkkuPN8zTU1zT048unqznP6G7KCR2MZjWiN4J2qYRt9ZUkUTVXQ2LQXEBZI9wTfKkenlm3KSu0cktdAAk1WdKHhyD20+nbv9USE80Dzt9wAP3D4yQhjQfsKh7cKB8e4H2H8BlyF3oyoo59bsyNZqU5PPP9dPl8DH4SkJ0kVmyoKXRX6GKDg89hX9B2EzmvpB9X5/8A1GbGVc53Z3YJKKSGMYwSGMYwBkT1nwtpdXX6TBHLt7Fl5F1dEcjsP4ZLYwCj9Q/B3p8zKSkiBV2hUkZVAtm7fmxze6V+GHTtOyvHplLqbDOzyEHtY3sQD+Qy1YzGEZy28niOIL2AH5Cv8s0uu9ci0kLTTGlX2H1MT2RR7sT/ANzQBOSGU3xx4WGuX/eMjx7tnNxkkAHev/2HIBPcWDGctKMbcyv9H/EA6xpY2hRdR5UhgItlYqhYRjcLD2L4FMFPYgA8qHHe7+/e/fdfvd397yx9P6e+h1ay6qNlEJ3Cj/vGKsEWJuzg2WJ7AK10SFOXqXiLS6mUvLoa3Hl45mSRuKtqUIzfmPizxeU5T28TOjb2NWpmVKGV8Pya3gOU/p0aDlJFljkBNAxmJi4P24U/mBmbrngiaBmMH/iIQfqi9bp77ZVSyCBXqHfvx2Ep1bUQaPyJdDGrQTLZZizsXjdWKuHJ5UUQh9O47iCVU5odQkljKT6ZifLJ/WozM+1jaiQF3IjOwttZyPWQQt1htJYLFKwnPDb05zjPVdem5i8Kg6TUx6nVB4kjLABgyyOzKUpEI3MAGtjwoHvZCnY6h4bj1cjydLZXBO5oG/VSR3xab6VoybPe1sDngDD436k2pbTagqQsmnAA9g8ckiyqvJ4DUfmmW81/BEzLr9MV4JlCn42tYe69tt/bgH2yGvfTjYvR7KTtnVbxNJ+m3I2uldWbpUkgCpJqG9D2SUio2FBSvMe+WINClAJIJzaHTdFqtPqNUBLC8Sl5IEdNhJvYYyyFlVm4PHBJ44s1TWKwkfzL3h2DX33Bjuu+SbvvzjTa50WTaaEihSPlQyv+62UfzzZQjOtU0pbfYj2hb2tnaKrJ+Lbn/Ly98C0dM8VwxNsCSRKAu2SM0YiL/wCFyClnlSXLW5bezZdJZI9UEMm1ZTXkzxkiOXvtUMCSpNVsJJFtsZvVnGy+TXhvxD5BZJNxgkPr22HUjkSIVIYEEAmrJ2ggbgM6de0dNa6W/VdfTozw8Lx1J4qLj9PIvAkeQnTyRu0ilfNRKG6P3JagiCStv1AEFqI9SpIdeE0jJ58Qj06UzMJA20iyXYJygAAAfsgd2sMqFZPwtpCITI5LPK5kLsKZlPERYWa/VBfSOBZFDkZIa7T+ZG6biu9GTcACV3qV3C+LF3zlebc1hlmEI09oog+ja14tLKVT6JVWNCCv+8EBogAEfrJGPA9yK4zP4w0KahYIXDFX1K/TYNLHMzG17egH4/f2MM8p8v8ARJHihlM5lmPmelIh+s81Sxs3JsVA1Gx6gdrg+9dr1negrBdrQoNgZwssaPIyijUzRAIicFFLvJQO3MpYNuMmfw9oIunyHy3d9PqTGUYsrIho7eV5fzNy0w42qbICAtdFHwf3ZUfGkZGmVY03LvjU8FioH01bA2zbU3G+HIokgHb8IdaaWFd5s/ssGVhIo7MCrGzX8QLNXk5Rco6s7lXXpnoxtj+9iyD92e2+GHB9/wDvngG8FvbNJvPuifa5X++P9D/LJDI/QwHcWPNcfv4v+FAfxyQzYuBujwGMYzJIYxjAGMYwBjGMAZF60ct+f9BkpmhrU5P3Fj93B/pmqqvCYZHanpUUybJkSRfhgCPzF8g/cZRfEP4Ud30bf/qc/wDwc/5P/wC4Z0HTP7Ztuaym0nxLVteVraWacvhy+Ryjw10tBpJ9Prw6b5NyLtO9GVdpdRXp9QoE8NtI5GedJ4UkXaPXqY/WA27fCQLVE8s08J9XLb12jfyR3vvXenrLG7BeUUsH9/T6ivybAqu3N5WOnapkE1XtZGW/bfwoo1yQC3A9u/bKU7iVKqoyXhxx/s7lOtK4pyqQeG3uuWeG3NbGvH0WLU6SLRK+2SIkpNt9DudzOKvcFbce9H0jj9nNPpXQ/wDZ8xZis0wBUdxGoZfb9ouQRzwAOObsSHTxUsQT2da7+zAk8fvJyP6/r9jzO3fe9D/1kV/TKkbqrVitC8TlhYLTXduUJy8GG3n6vPTyITxx+jvKJU3LK5Jljq0sfthu4LHuvPv24usk33zLqJizWe5/kP6DMnT9BJNJ5cKNI5/ZXkjubY9k7dzXbPc2tBW9LxPfm/M+dX15O9q+HOlbRXRGsU/l3/zwY779ux/rli6h0tUQxOkcc6ADbaoxZfmyCUb/ABHgBg3sDnv/AGNCqqJVCkopLMQrixy3qNobBO0gbfdRZGWFNPY5cp6U5NPZ44fsvXhLxtBLDDE8u2ZIYw/megMyqFbazeljYvv78XRqWm8QIzGPTAamYVaowCICQLllAYIOewDMaNL3riPTI5XljEBqZmVYzwAGalUncOBZ5BHY1V8Z+hNJpVjRUjUKiAKqjsoHYC/3c+/c5y69NU5bHco1dcctHP5OmPJK7NLJPIzTbK3eW7adIXaKKmBSPeZ4wEYcrySQwO1B0ThJYfPj3AMksRModGYsnmRArMDsZLA3L6e2WXryhVhZRTLqYRHQ/wDMkETqaHCmJnsgcd/bNvS6NUUhBtDMWIs1bctQJpQTzS0LJNWTevW8Gxwhxxu/n8zlfibrUG0g6mTWvurZtZYvTY5eUyJV8ehTuurokj50R97eZpn3srK9bWLh9oQvIrN5j/VwaCAKv+Gsi/xC0yrr9QEqiyuaN0zxoz38EuS1f83bkZp+EfDE+um8uHjbTNIbCxg8brHO40aUcnnsASLndpwUs4+xT1eNwS+rz8zt3h3rXnxBrXcAN1EFTxw6kd1buD271dZLoPM+n6fd/n7J8/n2/PI/w94Mi0q8u80hHqeQj1UKFqvDV2BfcQOLywAZSxudGNPC3PMcYUADgDPeMZk2jGMYAxjGAMYxgDGMYAzBq47HHccj+ozPjMNZWAQLDm1P+mZ45w3fNnV6G7K+/cfP3Hwc0x6eKNj2P+f3/wAspyg4mDB1/WmKFmQfA/8Acav798rPS5f0hfIkNUN0ZAA27eCtDgrtPb7ZOdeXdp5PyH8nU5X+haRz5kq36Y3Va5JYrVD7gH2+R85cp0aVS3kprjscC6urmj2hS7qTwlnC+OfoYP0lNPIdv6xwSu4ikHsapi1+27n8vfILqvT5Oo6grpE4AVnLsFUMeCbqyCeaAJ5HAsAZtTwp/L+/5Y6TppDLREvllqk8txygJZVZLCUW4qX1FWagc2//ACULSKccLHDPUhbdr3d/Vl3rbi9njpnb4GxofAujh51WpMzgjckQYIvAsN5W56BNkkqKokAXcpqOoBof0fQQShfSD5S+kLuCstxFtrFQQSxVxR98y/oHpUBEjA7BgJ5BZLUrSXFHzRpIyBVA8A5nSEyN62kkrsGYkD7hVAW/vtsfOc6r2lTTznUdru4qLjHb0KSZCGZAikqAWSRGVVMjDbalKB+piSPSATTds1NLowqAsqG1Bddgbd6Eu7UFjuWwrLY4W7Fm09c0kKkGOSCNh6Sm9VB2qKpVBKsBtHYAqRuI2qciNIkdEO7JtIADJe5RQIDfSKAYbjYPHPBvrULulWh3rTz0xw/R5+rQrUn3MOD5t8evo/fIj/DUw0vUSSm4r5ojXmgzKSlkglVCsbauAG79j1rpeuMgeyjbXCho7CuGiilVltm4Ikrubq/fKVNNHFPESG3BREHFM0ocQhOEO+T1VVL+0SOAaz6PqJR3Vm1EULk1tRUZrCD0718xTu8wcUwCqVFENmutJTeTrWzaSg18T7P46hm18EfIijeS3cBQZCrxRtz2jAJpjRJkQ8BTd1lO0EsdqryxbgADklia2ir5PbOSdQ6Fp2kk2SPEAxClYxLDtQIi0IyHXj/rva3auNdfDOqmCRLqIJ9vKRfpLE2aLbYplUqRxfpAHe++Z7qLSecepNVZZa446NfUy9cQdS6jWiVm8wICXBUHYArS1QZIwoUeoWSOALUHsvhjw3FoYFhiF+7vVNIxAt2/7ewAHtmj4J8HJoYaNNM9GVx712Rb52LzXySSeTxZcxOeUorgixRpaczlxYxjGaiwMYxgDGMYAxjGAMYxgDGMYAxjGAMxywhhTC/79vjMmMAr3iLpkx08w05DOY22BgpO4C1Hr9LWRXq+ebygdF8OdbMu7zGhFi/OdClA8AQx7gB9gE7987BjIaEEknnBX9J4OgRt7r5jijRvYG/5VJPvyNxavnKl4L6ckqOA8oCLGpZHA3SbW3sCBxXB2ezFgwPbOm5C6HQJE0gRFS3LEKoWye7EACyRVnucVFrxq3K6pQpLEFj0K94i6f5Wnlkjll3IpYWVYcfIZCKq7PehuJNXlGbVu9rK7OAezH08fKABb/MZ0fxLoTIiqCdpLB03FN6sjIRuUE2CQwBBVqIYcgjlOt6h5GpeKaORWF87eG5I3AMb2mrBF2MtWVKgpPMVn0OR2pGs4J028b5w8EggoUtAfA4H8Bxk54bK0/pG7cGLe5DABeftsK0D2UHgnmA086yLcZ3Ad6ux/wBQIDL+8DPRPvbD2tWdLHPBKEWOT3+T851qlPXHCPOUKrozevPn1JJukhp3CkMFG12YCwZELhWKlSUNJap2PPoPf5q9XKHjEqQhkpgaZgwb0kcnhGG5W7k0eAOG09BqjCbjCgVRXsprcRdAkUWY2Kvcbu8biz21szMt16S3O4qpF7Bs3Af4R78E5SVqo51LbmdWV+6ij3b8WUltujbk0SyL5sSMNwUvGGVmTcnmBtu0mVKK9irABh2FR9A8IeGv0ZC0nMrd/wDlX2Uf5n78e2QvgvwuJNuontghHlIwPpZNyBmJ5cqvpViAeXsEkVfs58XOMdGrMT0ULem5qq4+LqMYxgtjGMYAxjGAMYxgDGMYAxjGAMYxgDGMYAxjGAMYxgDNHUpT3/iH8x/p/lm9mtrUtbHcG/3e/wDL/LMPgRksojNUtsL7ZQPxM8OPMU1UalgimNlVbYKWLhzXJANgiuN9/wCLOh6gbhxnxYFKlWAKkUR+eYhNwepFacVOOln5yBF2PY2CDyCOeGHIP5HLb4GhbVzmKV32CNn3ADf6Si7d5Uiju9xfApu+WLrvhEeYfNjWb0g71YxStyxJsH1GqADF/jaAATh8Ixw6LVSKC0hkWtojMk0WwlvV5aebsYmvUichOH5IuSum44w0+vL38CjC1hKe7UkuT/onZfAEfBSeZeOd2yS+/ItRtPPtxwOPfHS/C6LrJI7Z0OnB9YU8SsyS8gC+IwBQFeae4qt3W+LY1dY40eV3DbVA2W43bY2ElMpYg/s+xPO1qteigKqN1biBuo2L+ASBYHtwP55XdSbWG3guU7akpalFJ+iMsMIRQqigAAB8ACgP4Z7xjIl0YxjAGMYwBjGMAYxjAGMYwBjGMAYxjAGMYwBjGMAYxjAGMYwDVl0n+Hj7e3+mabtRo8H4P9PnJbMc0IYUwv8Av2+Mi0QcMkH1HR+atbipsUwFkDjdV8WRdE2AaNGqLSaRIU2ooVR8dz92PLOx+TZJPJJOb0nSjfoeh8MN38CCP53mbTaAKbY7j7cUB9wPnG/A1qnhmj0/w7Gs7alkHnMu2zztWlFD2BIVbr/CB8kzWMZI3JYGMYwZGMYwBjGMAYxjAGMYwBjGMAYxjAGMYwBjGMAYxjAGMYwBjGMAYxjAGMYwBjGMAYxjAGMYwBjGMAYxjAGMYwD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080" name="Picture 8" descr="www.veruneczka-kikineczka.blog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10884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1.gstatic.com/images?q=tbn:ANd9GcQBGLmopn4N0L-GmhiZ7JsqduPj6ac1uTU8tbQh8iQ1dwWCESF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1872208" cy="14150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0.gstatic.com/images?q=tbn:ANd9GcTbftY_DtGCwOX4N1xsMBjuOz3HOHaa_9HO0kxPCQO1VqM64zHMH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500" y="5085184"/>
            <a:ext cx="1423045" cy="14230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t3.gstatic.com/images?q=tbn:ANd9GcSjAviR2IxSsDNeZwpnoXt9MBc29ZUFEdtUav9AO-IVLnJ-ta1SZ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31802"/>
            <a:ext cx="1872208" cy="19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41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2.gstatic.com/images?q=tbn:ANd9GcTT4oF5vZ2DTPdXbDogW4y1tks-IOgYmolqiv7hn0q1UdwJOEQ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1356"/>
            <a:ext cx="8750355" cy="6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55576" y="1628800"/>
            <a:ext cx="8028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Pozornosť!</a:t>
            </a:r>
            <a:endParaRPr lang="sk-SK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568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760864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Vypočítaj hodnotu :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28534"/>
            <a:ext cx="1465709" cy="96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://t0.gstatic.com/images?q=tbn:ANd9GcSjta6LfpNGWW3tzYV1_dpgGCQSKX9advygBwFMKtVEFHYx0zjV1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24669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527779" y="1906960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z 300=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z 12=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z 960=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z 45=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z 264=</a:t>
            </a:r>
            <a:endParaRPr lang="sk-SK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275856" y="1925713"/>
            <a:ext cx="936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0,12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9,6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0,45</a:t>
            </a:r>
          </a:p>
          <a:p>
            <a:r>
              <a:rPr lang="sk-SK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2,64</a:t>
            </a:r>
            <a:endParaRPr lang="sk-SK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59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336704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7030A0"/>
                </a:solidFill>
              </a:rPr>
              <a:t>Vypočítaj hodnotu </a:t>
            </a:r>
            <a:r>
              <a:rPr lang="sk-SK" dirty="0" smtClean="0">
                <a:solidFill>
                  <a:srgbClr val="7030A0"/>
                </a:solidFill>
              </a:rPr>
              <a:t>:</a:t>
            </a:r>
            <a:endParaRPr lang="sk-SK" dirty="0">
              <a:solidFill>
                <a:srgbClr val="7030A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56992"/>
            <a:ext cx="3896353" cy="2950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ttp://t0.gstatic.com/images?q=tbn:ANd9GcS2TO3AdZ4kMweuirAbqbnqsB__f_6zMhOpgINab0XrxS1F5KU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2076450" cy="22002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1619672" y="1916832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z 123=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z 456=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z 96=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z 21=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z 750=</a:t>
            </a:r>
            <a:endParaRPr lang="sk-SK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635896" y="1916832"/>
            <a:ext cx="936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12,3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45,6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9,6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2,1</a:t>
            </a:r>
          </a:p>
          <a:p>
            <a:r>
              <a:rPr lang="sk-SK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  <a:endParaRPr lang="sk-SK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18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Vypočítaj hodnotu 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73016"/>
            <a:ext cx="4371975" cy="301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data:image/jpeg;base64,/9j/4AAQSkZJRgABAQAAAQABAAD/2wCEAAkGBhQSEBUUExQWFRQVGBgZFxcYGBoYGBwVFxcYHhodHBgYHCcfGhsjIBgaHy8gIycpLCwtGB8xNTAqNSYsLCkBCQoKDgwOGg8PGiwkHyQsKiwyNCwqLC0wLCsvKSw0LCwsLCwsLCwqLi8uLCwsLSwsLCwsLCwsLCwsLCwsLCwsLP/AABEIAOQA3QMBIgACEQEDEQH/xAAcAAACAgMBAQAAAAAAAAAAAAAABgUHAQMEAgj/xABEEAABAwIDBQUFBgQEBAcAAAABAgMRAAQSITEFBkFRYQcTInGBMkKRobEUUnKCwfAjYtHhQ5Ky8RUzU6IWFyRzwtLi/8QAGwEAAQUBAQAAAAAAAAAAAAAAAAIDBAUGAQf/xAAyEQABAwIEAwcDBQEBAQAAAAABAAIDBBEFEiExQVFhEyJxgZGh8LHB0QYUMkLh8VIj/9oADAMBAAIRAxEAPwC8aKKKEIooooQiiiihCKKKKEIooooQiiiihCKKKKEIooooQiiiihCDVG2HaXtBF/tC3ceDgY77u5bQAnulkD2UgnUak6Vdd7fNsoLjq0NoTErWoJSJIAlSiAMyB6189b4WSk7fuHWWlOtPtqwqYQpxJLlvE/w0kElQJMc5JpTd0K791NquXFpbOuEY3WW1qgQMSkAmBwEmp2l3cRhSLC1StJSpNuykpUCCCEJkEHMERpTFXX7oRRRRSEIooooQiiiihCKKKKEIooooQilbbu3nW31IQQAkDgDmRPEdflTTVd7UcxPuHmtXyMfpU+hja95zC+iZmcQNFJtb3ujVKFehB+v6V1tb56YmvOFfQEfrSvNE1ZmkhP8AVRxI8cU5N73MnULT5gH6GuxveBg/4qR5yn/UBNIVFMuw+I7XSxM5WQ1dIV7KknyIP0rbVY1ubu1pjCtQjSFHL50ycO5O9koT9FZFFITW3306OE+cH5kT866m97nhqEK8wR9DTLsPkGxCWJmpzopYRvp95r4K/qK6297mTqFp8wD9CaYdSTD+qUJGnipwmsYhUUrbds6goUpJSsFKkqBAKSCCDIiCPrXy08z/AMM2xhC5Sw9ktMiWzooRnmhQOXxOtMujc3+Qslgg7K8+368wbHUkKjvHW0x94Alcf9gPpS12U3veN2pOqcSD+QKA1PKPnT9Z2rd9aoF02h8JUcnEhYxAkBUEQDB+fWuyw3dtmP8AksNNQZ8CAnOInw9Mqda3KUKRFSVRldCLs8prj2k7IC66KKKYXUUUUUIRRRRQhFFFFCEUUUUIXh5cJJ5An4Cq1mn7bruG2cPNJH+bL9aQDVxhzbNc5RZzqAvFFFFT00iszWK57vaLbQlxaU+Zz9AMzpyrhcGi5KU1jnnK0XPRdOKs4qWr3fdpOTaVLPP2U/PP5CoO93wfXkkhsfyjP/Mc/hFRH18TNjfwVvT4HVzaluUddPbf2T89dJQJWoJHNRAHxJrza3qHU4kKCkzEjmI/rVVvPqWZUoqPMkk/E05bhuy04mcwoGOQI+Hun4UiCuMsoZawUmuwMUlMZS65FuGmqaJrNa6Kscyzll7UoASTA5nSqj7UXbdx5DrLra1xgcCDJyzSrEPCcjh1kQPTx2rXCvtoTiVhDaCEycIJmSBpnA+FJrDClqCUAqUowAMySeAFVFXU5rx2UmKO3euvpbsj2r3+z0kxiET5gYSdAPcnLnTlcXCW0KWtQShAKlKOQCUiSSeQAmqq7DbN+3DzT6CgLAWgEpOeU6ElJjgY+NPu927P29juC+tlBUCvAAcYGiVYssM5kcYHKo1zZPLfuzvKzf24fYJKCpaYORBQojMcJEKHRQ0OVSF1dhpJWQSBGQ6kD9aX9y9yRs4PBDynEvKxlJQhCUrzkpCIABEDDEDCIiK7t5XYbSn7yp9Ej+4p2FudwaUh5sCV2Nb4NH2krHoD+tdaN5Lc/wCJHmCPqKRaKnuoIjtcKOJnKxm79tRhLiCeigfoa3A1WVbG31JzSpSY0gkfSmDhw4O9ksT9FZVFLu6b7i8ZWtSkiAJM5nM5nPlx40xVXSx9m8tJT7XZhdFFFFNJSKK8uOhIlRAA4kwPjSttXtPsGJHfd6ocGhj5e9kjj97ga5eydihklNo2k+AXfvc9DATl4lDzgScvUD40mmoHeftYVcYQ0yGwkkypWImQOAgDjzpMvNtPO+24og8JgfAZVYQ1rIYstrlWEf6fqZXXeQ0ep9B+U/3e3mG/acTI4DxH4CoO837H+E36rPn7qTnw489KT6KZfXyu20V3B+nqWPV93ew9vypO93kfdEKcIHJPhHHWMzkYzPAcqjSqczrWKKhOe55u43V3FBFCLRtA8Aiiiikp5FNe4LnjdTwKUn1BI/8AkaVKn9ynQLoD7yVAeeR+iTUmkdlmaeqrMXZnopB0v6a/ZPpFYrKqgd8d5BZ2xXkXFeFsc1RqRyTr5wONaJ7gwEleZAX0VX9oy52k/nMd2NZ0aRI+M0wdnG7WEfaXBmcmgeA4q9dB68xSzuzsRd9ckrJKAcTyzmTJJiZ9pUEfE8K+gd0thgkOFMIRkgaCRoQOIGnn5VRjvOLzzU0CwspndzY/ct4lAd4vXonKE/r/ALVnbW8rVspKFKBeWCUNzCilOqugHzziYMd95eJaTiV6DiTyFfO/aVcvs7VTdlalBWFTcnJKU5FockiT6Lk5k0stcG57aLlxey+jGHwtIUkyFCR61C7ztnwH3cx65fX9K5dwttpftxhMiApHPArh5gyKntpW2NpSekjzGY18vrTkL8kgK48XbZJajRNChnS7vTvo1YlCVJK1rzwpIEJHEzpJyGWcHlVq94YLuKiAX0CYsVZxVH7u7S+2MpeShTaFTAVhJVBgxBPhkHOATyykyabYlQTGaiAPUxUOLEaeSUxNf3h808OKkvpJWRiQjQp13Xt8NuD94lXx0+QFS9a2GglISNAIrZVVI/O8u5p1osLJS3r7R2bFzulturcgGAnCmDOila6RlPxBFV/tXtlu3JDKW2QdDGNYz+8rw9PZqJ7W+1MPr+yptFNqYc8S3vC5kIISlJ8KVZGSTIwmNDSlbXAWkKTof3FMOutThENHM2xbd43vr5jgpHaO2XrhWJ51bh/mUT8BoPSuKiikLTtaGiwFkUUVpevUI9pYB5Tn8BnQuPe1gu42HVbqKjXdvtjSVeQgfOt9qm7fjubVZBiFEHDnp4jAjrMUprHO2Cr5cVpI93jy1/xddBNdltuBtB2O8cbZSYnOVAE55IBzHmPOpW17JGtX7h1w/wAsJEz/ADYjpUplFM7gquX9SQN/g0n2/KVXdptp1WPTP6V5s9qIcVhSTOuYgf1qzLTcOyagi3Sdc1yv/WSMvLKqw23aoY2s6hACUYshkAMaAqABAAkwByiuzUhiZmJuo1Pj8s87WZQASPdSGHr9akt23MN21mM1RPRQI4+cVF1vsnsDqFa4VJMeRBqLG7K4HkQtRUR9pC9nMEeoVoXt0lptTizhQgFSjyA8qozb+2HNoXeIJMqIQ0jLJM5CcsySSTzJpp3y3gcvWHkISW0W6x3jZhS1CSAqR7IGsCecmBXHsHYzlsGbhvCtxwoSoLSrwJc4jCRnGRkGJPrY1dU2Q5WnReUMljjF3Hp7XVh7jbohCEsJ4eJ1Y4niR9AP71Z/gab4JQkVWmzd9Xrd5ttLTZYUlanD4u8KxATC5wj2k5FOiVZ55Yc7QV3Ny82tnA2zhwlK8RJWJGIEATHLT1ppkkbiATYLv7yItuD197Jhv9oKeVJyA9kch/XrSrv1sD7XZqSkS4342+eIDNP5hI88PKt1jvcw684yCpLjeoUMiIGYUJA1AzipZp4KAUkhSVAEEZgg6EHiNKugYpGZWm4SA65zKvuxrenune5WckypOfuH2x6ZLj8VX+M8/ga+Zt7rE7P2kl9sfw1q7xI4a/xEfM+QUKv/AHR2wm4tUKScUAQeJSRKT5xl5g1TZS0lp3CnA3F0qdou20bPCnCAorzbRMSo6/lBEmOYHGqo3P3bc2ndqefKi0FYnF/eVIhsE9POAOoq5e1TcQbRZaUkhLrKx4j/ANFRHeDrGSgOh51jZOy27ZlDLQhCBAkydZJJ4kkk+tVmLYg5jQwb2+FTqCkEji47fNF52jtFq0YLjhDbSABkMhoEgJSPIACtO7m9DN2nvLdZlJEg+FaTwkfqJBzzyNcW/G7Cr617pKwhQWlaSrQkBQgxmBCjmAdBzqJ7O9w3LEuOOrSXFpwhKTISkGTKiBJJA0+c5Z1rIuxLy7v3Vy50nahob3Vbey94grwuwDwVoD58j8qnKQW2iowkEkmAKdNm2pbbSlSiTxzmOg6CrbD6mSUFrxe3FVldBHH3m6X4JN7UOzBvabWNEIu0DwL0CgPcX05HVPlIPzZ/Fs31tOoUhSDhcbVkQR+5B0I6Gvs+kPtQ7L29ptY24RdoHgXoFge4vpyPu+UirVQYpXxPD2GxCoxl4LSFJMg17pfSp2zeWy8hSShULQdUkcv3BHoanm3AoAgyDoaaIst5QV7KtnJw3H3HReq92FjbKfCrlsrSRBhRTHInCQTHnXiihrspupVRTsqIzHINCrQsNi27UFllpHJSUpnTUK10PPjXfSPupvH3Z7p0+A+wo6JPI/yn5euTsTWnppmSsu3TovM6+hko5ezfqOB5j5uvVdNhZFxQGgmPP/avFrbYsz7PAfe/tTHsi21VEDRPDLjWVxrHsl4KY68Ty6Dr14cNUmCn/s9d32RGAIKQUgRBGVV7vn2OIu7j7Sy8WnfD4VDE34QAIiFJ0/m8hVjOOBIJOgzqtGu1C6tHSnaVr/BJ8L9vK0pBOQUDrGk+E5eyZrL0Tawtc+nvYb8vTYqQ+ohila1zgHHUc9OSSdt7qXNoT3rRw6d4BiRnp44yOWhg1EBX7619DbF3ktb1BVbvIdEeIA5gH7yDmPUVB7d7MLV+VNjuHDJlGaCerZMAfhw61YRYoAcs7bH5w3C1lPjLXaTDzH4/6qxbs/8A1BXkUPtALymVp59ChSv8vxk0pgADIAQB0FS1/ui/bIEpxoSkArRJGQEyNR9OtL11tllowt1CTymT8BmKtGSNlF2G68lqY3iUssdOm44ey7KAn51DOb4WoMd7PklRHxAroY3itl6PI0nM4f8AVGfSl2KYMEoFy0+hXnYmzA33jhBCnlqWQdQkqUUp6ZGT1NFg0qwtnO4lSyScMSCtRASMJOgkCZmATUklUiRmDpWaU17mm4KUJ3h178R7LVt+1F/s496A0+2guxi8KVJScQxH3SNc8sszEnX2G71lKzarP4fwk9fuqPwWeUVp2vsoXCQla1JQDKgnIq5So6AZ8OXKkJhwWd0h5pZWhKyJiDhBgiOqTkePpUz9z2hBdvt4q9oajtWkHdfWS0ggg6GlV9rCopPAxU7sTaYuLdt1JkLSDPWNfI6+tcm3bfML55H9P30qsxaDPEJBu36LRYdLlkyHj9VFx1/f7NL28W+jdk62l9Kwh0EpcTCgCkgEKTkcgQZE66V0707wGyZDxaLjeKF4SApIVMKCSIIxDDqIkUy7t7EYvG2Lp1rEkEOsBxJSoKIyUUnzy1ByUJ8JqlpaYyuFx3SrKpqBG02PeUzu5s0BCXSPEsApkEEJUOSgCFZ5yJ4VNUUVo4omxNDWqhkkdI7M5FFFFOptIXah2Xt7Ta7xuEXaB4F6BYHuL6cjw8pFfObTrlo8ph9CkFCiFJUM0q/p9dR1+yaq7tn3IavEtrQAi6AVC9ApIiErPKSYPCeVKbGZDlCdhqH07xIw2IVTNrTAOs6co/WgqqBsrpVussvJKcJIIOqVden+9TgNMEEGy3tFVx1cedu/Eclh5wJBUdBJ9BVgdmTj1xaF24MpKyGpzJQABnzSFSBOsGcgJrG7t13D7Vq1BW4oTrAnnHACVHyq/LGwSyyhpAAS2kIHAZJA665k5nMmqzEat8EeRhsXb+Cz2MVAmlEY2Z9f8XU23iMAZnIccuoGgpiZaCUgDhUdsi21X5gfqf31qUrKkqpUVt+6hIQNVZnyH9/pUARTDf7H7xRUFZ8jp/aoi42a4jVOXMZivQsCqaRlO2Fjxm3N9NT478tF5f8AqKlrZKp074zk2BGoAHO23PXmlDaO4bKne+YUu1f4OMHBn1SMvOInjXTa76bSscrtkXrAy75gYXgPvLb0VllkBpmec5RVrV4ZT1Q77deag0OP1lJYZszeTtfQ7/bopjd3fW0vgPs7yVKiS2fC4OcoOeXMSOtR29HZdY3ysbjfduHVxohCj+LIpUepBPWlneLda1dSXXR3SmwVd82cC0xmTI14nMGu/sf2xe3LLi7hwuWyVYGFrTDy8JzUVAwUxAkySqc/CZxWI4U/Dv8A6xSae/8Aq9DwrF48SabNII35eRUe/wBiNq2Mm1OAce8UFHzAIE+Xwpc2l2R26p7pbjSuAVC0jpBAV8SavlKZpc3rtMLiVj3hB80/2Pyq4wSvdWHsp2DoQLEn54KbOzIMzSvnh9u72S8EOeJtWYAJLaxxwkjwq9J0kEU67O2gh9sOIMpPxB4g9RXrtQ2w03a9ypIW47mgH3cJEr1kcQOZnUAik3s/vilxbKpGIYgD95OvxH+mptZC2N9mlVNbTiSPtQNR7hPCjAmCeg1+dK+32Lq7AaFuUomQStBWVQQn3oAk6CfOmmuDalq+sQy6Gh94JJXM8FA+Hhpn1qCFV0sgjkDjbzv9lLdhG9GJC7NwwpHiQOMcR6f/AFq2b5jG2pI1IykwMQ0k8pr5524lWzdoW9+yQpt0hZwxGKB3qcsvFJUBwnhhr6GsrxLrSHEZpWkKT5KEjWpcbmzxWOx0WvN433Hj+Eo7jH/iKXftFt3aG1lC23ClwLUk6aCQCniIyynhY4Fcey7YIC495ZV8QP6V20xHTsg7rEuWZ8pu5FFFFOppFFFFCEUnb3vS+E/dSPiST9IpxpB289iuXDyMf5QB9QasMPbeW/IJmY91JG+u5SL1GJMJfSPCrgoD3VdOR4eVVbabQVbqW08khSJEHUKHunpV27W2mLdlx1WjaSqOZGg9TA9a+fwFvvRmtx1fqpa1fqTXcRawEHjxT1DUy07s7CrM7G9hFbrt85wJbbke+r2yPIEJy++eUG2WW8REDM5dM9ePUmozd3YybS2at0knu05n7yyZWQJ0JJMDQfGmLY9tJKzwyE8+PT4czXnFZUdtKXjbYeClC/FdlzdN27CluKCW20kqUchAGdR27u91rfJm1uG3FcWlShY/KoYo6xB51G7y9o9ja3ItrlxSSUhSilHeJTOYCgASDkDGE5FJ41E33Z1s2/R31r3cjMO2a0oUDGUt+xIyPuq+NS6SkHZl80ZIOxHDrbf6ovwBF1YIczgiFcjy6cD6V6rg2JYd0w2kuOPKSgAuumXFAT7R9T/fWoq833ZafWzcM3LSAfC+UFLKjpk4CMOeQKoB5xnUBkAmlLYjpzKUVNXGzG16pg8xkai7jYCh7BCuhyP9Kk2XlBkO4kOIIxSlQ0OkKBwr8xE1uYukr0OY1SRCh5pOdWEWIV9AQ25tydqP88iFUVmBUdWC5zBfm3Q/PEFVLvJYvbQvE7NbCkNphd05pCAQQkE5KOaTAnMp4BVWzY2SGm0NNpwoQkJQkaBKRAGdbq2tI40mqrJsTlGbQDl9U/Q0MVBCIo9vcnqvaEQKWu0Ha7VvaFx0xhOIRqYyjzMwOpHWp++vUMtqcWYSkST+g6nSKpXe1Q2isl/FhklCQogJygaZEgekkmM6uqICJwcNmpqrq2Q2a7ilDdrZTm179Vw+P4KCCoSYgew2mZy59J4kVy7eCWNuLw5J75JM6AOJSVRGg8ZjllVibt3DVoyllDZCRJKgQVFR1KshJ4TyAHCq731tVq2mt4IV3SltwvCYyS2DnwzypbHyyVLnP2sbeoUl1RSS0uWNwJO/A7HmnetF6hsoPe4cHHEYT6kmK6Fa1puAcPhSlR5KMD44Tn6U8sU3daNotJurNq0YaC2loWppxvINvNLMySYwqxYeHtGMU5MnYZvOXbVdo4T3tsfCDr3RMR+VWXqK9burUbdONAbMq8IUFCMRgggCZ10pQ2s+dlbYZvUZMvEh0DkYDoy6ELHXyqwiozBCJOZufPb/AFa9lR2oaDwaB6DnxX0FarhXnXbUU06FAKSQQQCCDIIOYIPIjOpNtcgGkyDinQvVFFFNLqKKKKELBqtn3MS1K1kk59TVg7TewMuKzySrTWYyquiat8Obo5yjTnYKue1zbMIbtknNR7xeZ9kSEA8MzJ/KPM8PY7u6HrpVwsSi3AKRwLq5w68gCfPD6qm8+1zdXbjokpUqED+QZJEeXzJq+dyt3xZWTbXvxjd6ur4TPCAnll1rN43WWabbu0Hhx+dVJhZYKfQgkwNTw4Z8z+9KYmGglISOAqM2PbSSo8NMuPE+f96lqxJKlrj2nsdm4RgfabdTyWkKHDSRloNOVLWxeymxtbv7SylYUAQEFZLYJOsHM8oJI6TnTjXDtq8daZK2kNuLGiXHO6SemPCrM6CQBnqKdZLIBka4gHroi2q4t5tsP26ApmzXdpglYQ4lChGkJIJXOeQ6a8I7Ze2rK/Utll1oL9+0dTi8Q9oFCvCYzB7uQI1rFvv1bqUlF5h2dcnNSXFozABPhdBwEfjjUQMwa37W3etbpaHVtNvqRC0XDIlaSPZJKTCwNYlQynDpVuIBAyz2Bzebd7/X0S2E7NPkflvuo17csNhSrNZsCVyooHe2xWkwIaUcCPFlOEaQCM5nNiKvHEFF83blSAnBcMrV4+oQUgoManFBJyEVFbB2btC2cAavW7y0J8SbkEOoH8riAcR0EKAHQU3W9uEiEiMyfU65DSmZqjKzJE/Nm3uNR5/RcJ1vaxC2tomuisJTFVl2xdoqrRAs7Un7W8BKkHxNpJEQBnjXoOIGesVMpKbIMvE7phxutm/O8XfOd02ZbbOZByUv9QNPOelKtLKLPa1skKcZLyNSPCtYHUoJUDnxmI5Cvdlvwyo4XQppXHEJE+YzHqKtWBpHcIPgszW0VUHl7278vl0x0Vqt7pDgxIUlQ5pIP0rbSlUkEaFFabtKyn+GUhXDGCU/9pBHnn5VuooXQbG6ltgXp7hsOlCXQDiAPhnEYidcoqavtyRtKwfalIWcJZUrRLqMwZAkAyUkiclHI0n07dmbDhccViUGkCMMnCVq/l0yE/EVZfvnOj7IhW9HVF0gYW+iTNyry72ZtFVheurXhSnupccU0Woz7sLgQNcgIwKHCr0ZMpFJ3abuT9utw6yALy3ONlWUqjMtk8Uq5c44Ez3dn28Au7JCswtPhWk6pUMiDxkaZ55U1e7VepmooopC6iiiihCid6HsNsoZ+IpHzn6Aj1qoO0Xbf2exUB7b38NOfAjxnnknLzUPW098nobQnPNRPSEj/wDQr5v7UNtd9ed2kgoYGDL7+q/gfD+WrNj+ypb8SVHIzSeCz2V7ui6vwpYltgd4oRIKgRgT6nOOISavxKSTAzJPPieH6/OlDsz3fFrs9BUmHH/4rmkwf+WDxjCQehUr1ftk20nGeEgefSvO8RqO1mJGw0CsGCwUlbs4UhI4VsooqsS0Us7R3hu7e5UTaIftglRlpZ+0JAA1ZWnx4jkAj1OWfbvS1dKZw2TrLTxORdTiBA4DgPMpV5ZyIZnfFaMCNrsLYUMg+0km1k5AlxC1KQcveAA8s6tcPjF87XNzcAfnpujTjey97N29s7abC0tqSVAHvLV1vPXTuVZ6xm2cjHGtK90Lm1IctLty1iP4LgD1nhAyQEgJLQ0GLXqTnXZcbBt73vFJS2+JCFOIWEXHhMgd61BgHMJWcyJ5Gu3dqzuWStDl2t9sABCXmwH0/idBhwRxwyeeoqY6RkV5LGM8LC4P218ud0twNrHvc+Y+dfBS1u2SAtYR3pSAtSAQCeMTnE867W0RWthoAaQBoK2OuhKSpRCUpBJJMAAZkknQDnUakic9xnfufl0y93BcW3ttt2jC3nT4U8BqpRyAHU/1Ogqn913k3l89dPjFcQMBJkIQSckpJyiQAeAPWubtA34F+6AyqbZskIOYxq0K4PqB0864Nyrzu7xAJgLBQfUSPmBVvJERC7nZaeiw9raYyOF3HXwG4Vm1HbV3et7kQ+yhfCSPENdFjxDXnUiKyYqga4tNwbJLgHaEKsdr7gWrT4Tb3v2V9QxJQtWRBJAAVIMSIzxHLjULtXa15s91LVz3T0jECDmUzEyACND7SeetM/aNuq7eXdqEDwFKwtf3UpUCSfRWQ4n41m+7KrVYGFTqFAATix6RqFDkOBAzrW4dSz1EQkvcdfsVlcQZTl5Y5gv8+aKG2fvtbuQFEtq5K0nooZfGNanW3QoSkhQPEEEfEZUn7S7J7pElpSHh0OBXDgrLn73D0pbct7q0VJS6yZ4hSQePkfKn5KZ7NxZUT8NjdrG6ytard3K2Z3NmgH2l/wARXmoCB6AAelUp2ZW19tB1OJpBt0lJW6qW5TOYTAOMmIyHmRX0OBFNtYQdU5Q0boXlz/JZpScsPsW0e/QIYvSEPDOEXMQ2voHPYOgxBH3jTbWt9gLSUqEg68PmMweop0K2WyisAVmuIRRRRQhIXabtoWyFOq0abxAc1KVCR0lUCetfP25GxVX+0UJX4k4i68TxQkyqfxEhP5qs7tzt7l9WBlpS20qBcIMnwphICJkjNRyHEdaqndzelyyKwlAKVxjBkKITMDFw1nQ0uvMvYhkY1tp4lIjtckq/L7bqU5I8SueeEf18tK4bPeV9syFyD7qs0+nEehpO2Tvlbv8AhCsCzolfhk9FaH69Km0j1/vWFdCYzZ4spgN0+bN31bXAcBbPPVPx1Hr8ankvBScSCFSPDByPLxCf1qphXRZbRcaMtrUnjlofNJyPqKZMfJdU5/4vvGFLRtKyQljESm4YDj6AnhKACqf5jgGenNjtb5t1tC7R5Ny25onEFZASrx6pjiFAkExlUNs/frg8j8yP1Sf0Ne73dpi6Bcs7hdq97XeW6sMqPF1kQF6e8ActanfuIpQGTMA2FxwHh88DslNcW/hRt32c2/2pL9s49s65mV92RCxPiyVKTPTLmk0/NN9Z5k6nqY41H7EauQylF44084D7aG8ExoSCSMR18ISKmEJgUrKZ5OzDy6NvP6dUlxG4FisxS3vPtppRXZ4klxxs40n/AKa5TEHIznI5HrXbvVvGiytlPKEn2UJ0xLMwJ4aEk8ga+erzaLjrynlqJcUrEVaHF0jSOEaVbNhL2kA2VphmHmoJkdsPcqE2IYStEzgWR6f7g/Gpe1uChaVjVKgocNDOtcZZPfrd/wCrKl/jJkn1k5Dny031YHUarTUUb44BHJuLjy4eyuppwKSFCCFQQehEj0zGtIO/Oybs3zCrRx1AeSUuFClBKMBEqVGUYSOOeGPMc3ruGbWzLCA6pa1sqbUDJKQMEKCssjxHyFOfeEgYoBgSAZAPHOBPnFQsLwySSfMf4C4P48VlcTqWRB0X9gV4ZSQkBSisgQVKgEnmQkAD0Fe6xXkqreMY2JoY0WAWVc4vJcd17ry42FAhQBB1BEg+YORrE1kE13MFyyc90bXCxi+8cvJOQ/WpyubZzGBpCeSRXTWbmfnkLuqntFgAiiiimkpFFFFCEUUVpvHcLa1awlR+ANdAubIVfXruJxaualH4k1CbZ3Xtrr/nNBSogLHhWPzDM+sjXnUoBXnFWnLW2ykaKvBN7hVZtzsldRKrZYdE+wqErj8ROFX/AG0v2m3byxV3agpMf4bqTHoDmB5GKvQKrnv9mtPowOtpcTyUJ15HUcMxGlV1RhsUosPfZPNncN0g7H3/AGHAA5LS+sqST+Lh6x50zIXiAIzBzBBBB9RrS7tzskQrxWrmA/ccJKfRQGIeoPpSe7b32zVZhbaZifaaV65pP1zrLVeBuj1Zp9PX8qYycOVqfOvbTpSZSSkjQgkH4iknZPaM2rwvo7sn30yUz1Go+dNtteIcTiQoLT95JCh5ZcctKz81PJFo8J8EHZWHuTthx7vEuKCigJKSfazmZ5xAzjjTSpUCeVV9uA5FyU64mzn5FJpl3g2j/hJP4v0H6/CpcL2xw3So4jK/KF87doW/DlztRxZCkttEtIbIKT3aVHMpVooklWmUgcK1sPhaQpJkH9/GrE313CbvUFaQEXAHhXwVGiV9OGLUZagRVOsuOWjymnUlOEwtB1B5j65aj0q5pp2Ts7uhHBXNHUuoX9nJ/A8eR+b+qYqKwhYIBBkHQ1mpC1gN9Qm/cR8HG2YOEhxMgZGCkkcZggeRPOm+q63SusF0jPJcpPrp8wKsRRrQYc4djYcCvPf1BCWVhd/6AP2+ywTWKKKm7qiRXdsS2x3CB1k/lz/SuGmTcu2la18gAPXM/QfGmZn5IyUpgu4BNoFFFFZ5TUUUUUIRRRRQhFRm8jkWy+sD4qAqTqI3ls3HW0pbTi8UnMCIB5nrT0Fu0bfmkv8A4lJBrxXe/sZ5OravTP6VxraUNQR5gj61oMzXbFQrEbrxWQf3+/3+mBRXUL0FVx7av22bdxx0AtpT4kwDi4BMHIySBnzrqpc333XcvWUpbcCSg4gkjwqVEZq1ECYyOp8wl7nBpyi5QAL6qmcCn3oQgYnFeFCBlKjklI5cKsH/AMqru3QHLe4BejxoEoGmiVzCvzBNK+y71/ZN3iWyMYBBSsAyk5ShY0/Ek9MxIq6N297GL1GJpXiA8TaslpnpxHUZfSsPiEs8R0GnHT68lf0cUMoIcdVx7kN37DiXLlLM4VAlKvHmMsSQnCcwk+FQ0plUokycyeNE0BP7mqB7y7hbwVxFC2Id1YpL3x2fY3qlMreaau0QEqUcKgT7KTijGk4tBJzkU6YqT9r7jIe2kLlwJLYQmWyJxOCQCqcikJwnrAERNTcNp3TzhjCQfm/RMV0gjiu4XCqtsuWbymH0lMHzAnQjmk6yKmasfeXdlq9ZwOCFD2FgeJJ/Uc08ehgiqu5dtHjb3Agj2Fe6Rwg8Unhy0MaDWVNI6HXcIwXFhfsJNuHTopJh0oUlQ1SQR5gzVrocCkhQ0UAR5ETVSgVYu6dzjtEc0Sk+hkfIin8Nf3nM5j6J39Sw3jZKOBt6/wDPdStFH7/f7/rRVysUinvdi2wW6eapV8dPlFI7LRUoJGpIHDjVlsN4UhI0AA+HlVdXPs0NT0I1uvdFFFVKkoooooQiiiihCKKKKEIryUDkK9UUIXK7sppXtNoP5RPxFcbu67CvcI8ifppUtRTgle3YlJLQeCX3dzGz7Klj4GuRe5ah7LgPmmPoaa6KdbVyjikmNp4JA2t2fF9vA6226mdCdDzByIPUGqq3g7Gr+zX39mlxYQcsBHfJ4SMJ8Y/CJz01NfSlFclnMos8BdazLsV897p9q6XIavIbc073RBj7wPsHrp+GrDBnPoD55frrXdvx2VWm0gVKT3VxEB5Az/MmQF+ufUUtbk9mG0LNRbcuWF2wVkiFqUEk5lJIGA8cMqTmfOs/U4aHd6L0/Ct6evLe7J6rh2tsu5VtBpxt9bduGz3iUrMFYJgYCCnxBQkx7qswYmZJp7Vu8wQAWxlxBIJ8yDnXI9ug0fZKk+s+mdaTDXQ0sQaf5cTb5oqqqc+Z5dw4BJxNR23dhtXbJadGWqSPaSrmOv1FOru5R91zykfqP6VyObovDTCr1j0z/flVp+5ieLEhQ+zcFRFxYPWrhYeH/tuD2XEjSP5gOGuvmW/cG6zcb8lD0yP1Hzp02xuYt9otOtFSVciJChopJnwqHA/pSNs7YdxYXjYeQoIWS2l0pwpXiGWuipiU9DEiq4RNgma9hu2/pdaaKu/d0b6ab+YFwedtbeOnmnGKP3+/39ayqsVcFZdS+69tjuE8kAq+GnzNPVLe5ltCFrPvGB6enXnTJVJWPzS25KVELNRRRRUNOoooooQiiiihCKKKKEIooooQiiiihCKKKKEIooooQiiiihCKKKKEIooooQitN1aJcThWJEg+SkkFJB4EEAgjQis0ULoNtQsO2aFTiSkzrIrje3cYVP8ADA8iR9MqxRSxI9uxKSQDuu2zs0tICECAJ669a3UUUkkk3K6iiiiuIRRRRQhFFFF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6" descr="data:image/jpeg;base64,/9j/4AAQSkZJRgABAQAAAQABAAD/2wCEAAkGBhQRERQUEhMWFRUUGBkXFxYWGCIcFhwfGhwWGR4eHh0XHCchHBskGxwaHzIgJCcpLCwtFh8xNTAqNSYrLSkBCQoKDgwOGg8PGi4kHyQ1KTAtLy8tLCwsMjAvLCwqNC0sKTYsNC8sNCwpLCwqLCwsLDQ0LCkvKSwqLCwsLCwsLP/AABEIAJAAjAMBIgACEQEDEQH/xAAcAAADAAMBAQEAAAAAAAAAAAAABQYCBAcDAQj/xABGEAACAQMCAwUFBAYHBgcAAAABAgMABBESIQUGMRMiQVFhBzJxgZEUQlKhIzNicrHwFUNTgtHS8ZKissHC4SQ0RFRjc6P/xAAaAQACAwEBAAAAAAAAAAAAAAAAAgMEBQEG/8QALhEAAgIBAwEGBQQDAAAAAAAAAAECEQMSITEEE0FRYYHwInGRocEFMtHhI7Hx/9oADAMBAAIRAxEAPwDt9FFFcOBRRRQAVi7hRknApVxrmKO3jZ2bCrszYO3h4A+NQk3tNieV4HbKlSYpkbUhBH3sbow33PTHhUEs3OlWTxw8anR0i94kkS6mIA8ycD6mtLifNMFvEJJXCg7AHqT5ADcn0Ga5FzDDd3kcFs7aol1FpwwOsBR2ZceYOc4yDnNbPBeAupWW6czTKoVSTlY1AxhR8BuetRPM6u/Qmjg3qvUpOPe1tbdiojJA+8SEB/dD95vjjHrVDyXzY99F2jwPCCe7rxlhgHUPQ9Og6VG3FhHJu8aOcY7yg/mRU3Lf3EMgEUqR4wezt8a9uuElChwfLcjwpIZWx54UjvlFIuUeYEu4AyMWI2OoYcEbEMvgQfD1FPauxlqVlGUdLoKKKKYUKKKKACiiigAooooAK0OM3jxxkxqWbBIAwMkDIGTsCfM1uySBRknAqB5k5ia+ZrW0IwMrPP1SNTsQD0aUjoB06mocsqjSe5NijcrrY5zxTjc1/KNYeJ0JiIhWR1Tf7zLKFJ33IFUtpwKNCrFQ0i79oR3s9Ouc49CTSXhPHI7aGRWcGOKWRIm2GpVJx7o7x9QN6ccK5himRHzjUdODsSfwjzPwqlkb4XCNHHDa3yM/5/jSDjnMZtm27NwPeVn0SeGCM9R18PnV03BVO+SM+HWvFuVLZjl49Z823/0qNLdNoe1TRz2L2kQ7a45Vz6A/861OJcyC7jYJavNGOrMNKr/e3wd66O3I1mWDNAHI3AdmYD5M2KcfY00dnoXQRp0aQFx0xgbYqZ9nylv8yJOafO3yIX2MXbI80eJey1agzL3A2yshOPfzjxI28MV2OuRcvcXXhMtxbmKTs0l7TtdiipMQFLAnVgHukgHpk11i2m1qDVrFK2ylmjwz1oooqcrhRRRQAUUUUAFFFFACfmqxaa3dFYoWVlDDqCwIB+RqA4emeEPEsaiSBGSWE9C0e7g6cHvgZz+0K6ncjuN8D/Cue8KjzxC/HgVtwR4ZKPn54xVLOqd+v4LvTu1Xp+Tml5wa1bTJCWlURq7BQ7xxA97EhQErpB90HwroXJvK8ceLjtEmLqOyZV0xonkgJJ38TsdsU97BLaIJDBlRsI4wAPnkgD1Jqf5OumglksZIuyI1TxLrDKI3b3QQPusT/IqFycltfq+4s3T7vQrifz/n+fhRSDmTgs089lJEwAt5i7gnGQQBttucZGP2qeyzKgyzBR5k4G58z67fOma2VHLMqWcL5gjnmuIVBD2zhWz45GQwx4ZBHy9RWcfH4WuPs6yBpQusqu4AGBuRsDuNqytuCwxzSzIgEk3vsPvYx4Zx9KKrk5d8Ev7T7A9gJ0wp/USnwMcjDr+6wVh5b11Hhw/Rj4n+Nc+9pTgcMuM+IUD46hTefmo2cMSFHlmcDTHGNTkgLq67AA9WJxvUmOSjTfn+CHLHVsvL8lnRSTlfmL7XGWZGjdSysj4DKynBBwceRyPA1hzhxv7NBlV1OxVEQHGpmIVRnwBJ3PkDVntFp1FVY3q0j6io3kziNw000VwYy0TLlogQhDoHxhj1Xpn1FWVGOetWcnDS6CiiipBAooooA8rr3G+BqB4M4+336572YGx6GPAP1BroTLkY865rx22aDi1pIm/bCS3kXxKqO0DfL/CqnURt+j/kt9PKvfoUssgUFj0AydifyG5qWW8SbisJTUNFtLq1KyZBZAMagMjOelVZNcvXmS4vZYJY07JoGnUzgZjZScBQrHvdBnpUHTYJ5paYK2WM+SOONyZ1D+f5/nwrzuLZZFKOoZG2KsMqQfMVL2/Ozx7XUDAf2sALp8099fz+NM7fnOykHduovgzaT9Hwamn0+XE6nFpiwzY8iuLsTW89jw+Z4bOAPORmRUO6gEHDO5wu5Hd+GfCtiz9oKSEg2tyMZzpQP0OgkaGORqBGfSvTjMnC5MtcNasce9lS/p7neNSg4aZpB/RaT20YwGnkdgpAJOEjY5IySd8dfXNN2WTKnoXxed16sSeSONbv38v7NjmDmKO8u4Y5tcNpERK7SxsvaOOi+77o677dfSqvgV6kxnvNalGPZo3gI4s75PgXLt9PKtBeF3qe5eq/pNCD/vIwP5UjR5vs1xNJZwSQszmZY5WXV2bEFtDZHVc9cnG9VM2Pqsa/yY14LTJP7Ov9hizY5v4X9hnw6a/QS3kIR45ZTKlsQRKynSgIfopKqGxg9d637+a4nu7JLhUGGec6HLAdmuAp1KOjONxsfSpwwOBGYra/tgzKSYn1ro3JwocgHGBuBjPpVLwrjFw0+mWylWJRhbhyofGASXUHYkj7v0ohOU46qrnZ1f2dMlSV0POR+89y/wCOeX/cKx/9NVtSfs3j/wDBo5/rNT/HtHZ/4EVWVfwqolLM7kFFFFTEIUUUUAfGbAz5VzQSm54y7fctIdOfDtJiCR8dH8Kp+eeY/skHcGqWQhIk/E7bKPh4n0BpfwDhH2aEKTqkYl5X8Xdt2P8AyHoBVLqJ9xd6eHeKefJJhFEsUvZLLKkMhC9/Ehx3Wz3ds+HjW1YcFihhWFF7iDAz19TnzJ3rW9okuizEn9nPA5+CyKTTfNaP6XtBtc2Uv1G9aQrl4J+Fvr/2rUk5dLHvKh9SM/xFPqK211E6oy9KFNny5GhzhR+6oH5jemqIAMAYFZV8qOWSUuTtH2phpJ4IJIZrNZ7bMhYxy98qzl/1ZAJIz0Db4qmrRTio+1NbkYIiWUHPUFmU7ehA+tVc2GGVJSJ8OWWNtxNKPhdqqRXlpIluoAJbOInQ+8rgnr1weoIr25p5oWO3i7I6jdkRRP8AcGvA1sfIA5x6Un4byvbNxS5EsKNlI5oww7u5ZXOOh72Kq+P8DS7t3gcYDDun8JHukfA153NBY8mmW9G9jm8mPUtrKfgNksNvHGvRVCj5DA/IVv1F+zvjzsjW1xtcW50Sev4XHmHXx8watKu438NeBRyKpBRRRUhGFYySaQSfCsq0uLk9nt5/6fnSTlpi2PCOqSRAWEhvuIzXLbxWpMEA8Nf9Y/y2Qf8Aaqipv2dIBw6ADr3teeuvU2rPrmqSsvK7k14GpjVRROe0S318NuR5IG/2WU0oseLs91YKGOmS1d3XO2dK4JHnkH61Qc6ShbC6LdOyYfMjA/MioXkOUS3KvqGi2tY4QSRuzd5sfDvVq/pr+FrzM3r1un5HRaK+A56V9xWyZB8oor7QB8qb4uCnE7KTwkSWE/TWv55PyqlqY55d1Fo0WntRcoI9Xu5cMm+PDelm6VjwVyo3TOF4rAMjL28wI8cBkYfmD9DVTXHIZGsLuGe8Eq3HbESs+8TxuCuYyox3epXyrsSsCMjcHxrznWtTya1wzf6WOiGl9wg5lj+zst8mzw4EuPvQk94H1U98fA+dX1nciRFYEEEZ26VH8yyqtncF8aeykzn1UgfnimHs4Lf0dbawQezTr190Y/LFHTNi9SkU1FFFXiiFeN3DqQjx8K9q+MwG52rkkmqZ1Np2jl73P9GXEhkB+x3DF9YGRDIfeDY6Ix3z4HNPTzFbaNf2iHT1z2i/41sc08ftYR+lZe8CCmNTP6BOrDzOMedQPEG4YyxyxwxRuksTsjoFLoXCtge664bPdz09KztClKn9TR7Slf27xrPP/TMiwQhvsaOGnmwQJNJyI487kE9TVAPZbwz/ANoh/vN/mqlt7ZUACgAAYAAAAGPADpXrWhCKgqiUJzc3bJV/Zvw/oIjGf2JnU/k1YS+zpB+ovLuHHT9L2g+koP8AGtluUtXEPtcggkwAqDRpdMYOrUM9o+RjfGAdvIuOKWbSppV3XrnQQGYYIK58M594YIIBqRNrhiNJkfPwDicG8csF2o+669jJ/tLlc/GtMcyStILdbKb7UQWMTFVRQNtXaE6SvTdc9ae+z2xnghkjlhaJFbMXaOHlIIyS5U4znpjG3nW7zVDoEV2vvWr6mx1MTd2UfAKdfxjFSrNNd4jxRfcKrblm+m3nuEtwfuW663+HaSDGfgtbbezmzcAyiWYqchpJnJBGdxhgAevTFU4YEZG4PT1qD4yr8LmWZJAlmSFwx1KjSP3tMetO7jvau8Rvio5TlLljKKXA1vPZtZSrodZSuc6e3kK7eOCxrGLkyS3Ts7S7dIx7qTIJQo8gxIbHoSaqUYEAg5B6EfX/AApZxNLvtENu0AjUEusgbW58FBGyjp3t8Zzg9DG4RapokUpLdMmrv2cS3X/nL+RwCCqRRpHHkeLKQ2r50wt7uSyuEhmkMiy/qZSApLL70bhQBqx3lONxnxG7Sy4lKod7tYoEGGU9qDgYAIcnAyCPeGx1DyrPj3B1u4GiJwTho3HVHXdHHwb8vjSSxpqlt4DRyNPfcdxSBgCPGsqm+S+MtNEVkGmWMlJV/C67N8jsw9GFUldhLUt+RZx0sR8f5thtMBz3jnSoBZmx10qNzjz6DzqGvOa7i731G1gbpJp1MfIa/cjz5jV47g1s882ObiOWSN2iRZVZkBLRlmQq3c7wGAdxSa1WWIa7WRZoW6gbj1yo2PqV0t5hqoTy6uX/AANOXZvTx5/2T/EOBvGzduVBYHU8jZV9/wCrbcs+P7QncjC0NaqUYEaY1JLGVe+MjYyDBU5J2CjWdqeS8ZiCgLGdDNpkgPeTx2jGzLJnouB54AGaytrCR5FARe196OLrFAD/AFkjdXkPn1JyB503atKmvfv33HHPakrbHXIlxcs80JlkWPsEeESYeSMszKDhsnB0k6CTgYGa9bLm68k7RxESYpo0e3CDPZvsHDai+oKQxyMDceGa3+QLfszeRudcyTDXIR33VkVkzjoBlgANhg0/mS3gdpnEMTsMNI2hGI22LHBPQbE+HpV7HelWJTWzFXPXGpbWBWgxrZwpGks5B2PZjGnXuMa9q+8h8Wee0UzSF5VaRWLqFfuuV3CkhsYxqXYkVsvznZD/ANTGfPQS3/AD6/SltlzfwmAkRy28JY5bSmjPXr3B0pwMuc+Ly2mJVkcLoK4EatGjFgBI5LAgZIGcMAAT1NUcK64gH0vqQaivuNkb4/ZOdvQip7iLcP4khQ3MbF10HspwrlchtOAQcEgeHh60/wCH2QhjWNSWVAFBbGcAYHQAbCgDQ5YYrEYGOWtmMWT1KjvRn5oV+YrPi17LHLbiNA6ySBX7rFlG5LagcIAB97qTis5oezuVkA2mXs3/AHlyUb/iX+8vlv8AeL8fhtQO1fvHdUXdzjxx5ebHAHnQAmsJ+JGWTSkbQBmEf2g6JdmIz+jQ5U+GQNiOtP8AiDsIWxIkL42kYAop28GIyPTNQfEvaEZciORkUbEW4V3H708hEMZ9AW+JqVl4nbyPkpbs/wCK5llvJvkkQ0D4ZxQBYLYcOUzGa7tJXdQA87LIynA17M+NLMNWBjGSKa8D4zZ24K/0oswwABNOhxjy2B3z456Coq2HkZ0GetvwpYx8cspPzpjHDH1N1xFfja/5YTQA8uOMwR8Qilhmidbsdm4R1P6RAWjbAP3k1Jn9lavUcEAjoa59wLh6TSApcNNoO6zW6KwznB1GJWGMeHlXQYo9IA8qiX73Xt/8JJfsVnjc2Kvv0PmKluLckKzGRMxSHcyw7E/vqRh/mPnVjRSzwxlvwCyNKnujkdxy1eG7hfTCdKyIZwMEBtOCUO+oYOACRlvAZq/5f5ZS3TGCSTqYtu7H8THxPp4U70DOcDPn41lSQ6dJ7nNUY/sVEHzFy0yyvLHnU4VWVpmjiKpqwzdkNTEaumRU1bcQg1dy4RpPEWFmZG2/+WUO3zzXXJ7ZX94VM8R5PeVgFnmijAwY4XEat6kqNQPwIplqx7Va7h3U97pkxKJWyTDfkH71xdpAp9cK2R8MUmvbqEZEksC58DxCaQ/SNTV5B7NbUHLRI5/FIWlP/wChNOLbleCP3UVcfhRV/gKfXJ8RF0xXMjh99Zwt+rMbk/gSWQfVrc1pWd5d2xwkV0gHRrftUHgfcdWT5aR8a/Ra8OQeH1NZ/Yk/CK7c/BB8Hmcm5T4peTkzTpeyNHIBGCywxlQB70Zxk9cnceWOlJuL+zO9uZdZkUllUyu8hOpiSxwoBwi50gfs58a7kLNB90V6hQOgrn+S+UguHgzj3DvY9LkGR49un6Ivj4GZ8AegXFVNp7OWUaTdXAX8KOsS/SBFq5oo0N8yZzWu5IkB7Nbc51NKxP4ppD/118HsytRuFYH/AO2T/PVhRR2a8X9WHaPy+iEvBOWEtSezJwTkguzeGPvscfKnVFFNGKjwLKTly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04" name="Picture 8" descr="http://centrumpohoda.sk/web/upload/2009/02/article_698_chlapci_matematik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221088"/>
            <a:ext cx="2088232" cy="2147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352091" y="1700808"/>
            <a:ext cx="2067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z 40=</a:t>
            </a:r>
          </a:p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z 126=</a:t>
            </a:r>
          </a:p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z 520=</a:t>
            </a:r>
          </a:p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z 104=</a:t>
            </a:r>
          </a:p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z 20=</a:t>
            </a:r>
            <a:endParaRPr lang="sk-SK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419872" y="1688552"/>
            <a:ext cx="9361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31,5</a:t>
            </a:r>
          </a:p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</a:t>
            </a:r>
          </a:p>
          <a:p>
            <a:r>
              <a:rPr lang="sk-SK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</a:p>
          <a:p>
            <a:r>
              <a:rPr lang="sk-SK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441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FFC000"/>
                </a:solidFill>
              </a:rPr>
              <a:t>Vypočítaj hodnotu 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03013"/>
            <a:ext cx="3815532" cy="283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t3.gstatic.com/images?q=tbn:ANd9GcSMT036d3YZz3BP0hmSxYByLEcfyK8nEo2UQtFUpkptGrdPeDMb8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87152"/>
            <a:ext cx="2304256" cy="2941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1351360" y="1548160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z 200=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z 360=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z 12=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z 3=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z 60=</a:t>
            </a:r>
            <a:endParaRPr lang="sk-SK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75856" y="1548160"/>
            <a:ext cx="1008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</a:t>
            </a:r>
          </a:p>
          <a:p>
            <a:r>
              <a:rPr lang="sk-SK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sk-SK" sz="2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2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FF0066"/>
                </a:solidFill>
              </a:rPr>
              <a:t>Vypočítaj hodnotu 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465" y="3789040"/>
            <a:ext cx="3922898" cy="2816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4" descr="data:image/jpeg;base64,/9j/4AAQSkZJRgABAQAAAQABAAD/2wCEAAkGBhQSERIUEBQVFBQVFxgYFRUUFRUXGhcVFxUVFxQSFhIYHCYfHBwjGxQUHy8gJCcpLS0sGR4xNTAqNiYrLCkBCQoKDgwOGg8PGi0lHyQsKSwsNSwsLCwsKS8yLCwsLCktLywpLCwuLDQpLyksLCwsKS0pKSwqKSw1KSwpKSksNv/AABEIAKgA9wMBIgACEQEDEQH/xAAcAAEAAgMBAQEAAAAAAAAAAAAABQYDBAcCAQj/xABEEAACAQIEAwUFBAgDBwUAAAABAgADEQQFEiEGMUEiUWFxgRMyQpGhB1LB0RQjQ2JygrHwJDNTFjRjkpOi8RVUc4Ph/8QAGgEBAAIDAQAAAAAAAAAAAAAAAAEFAgMEBv/EAC8RAAIBAwIDBgUFAQAAAAAAAAABAgMEESExEkHwBVFxkbHBEyJhgdEUMkKh4SP/2gAMAwEAAhEDEQA/AO4xEQBERAEREAREQBERAESkce5u4qJh0dqYamXLIxVtWuy9obgdlr+d+kycFcUM9N0xDFmpn3m94qfdLePQ+JgFziRqZ4hPOSFOoGFxAPUREAREQBERAEREAREQBERAEREAREQBERAEREAREQBERAERIniPiSlg6ReqyhiD7NCwDVGA2VR5236XgbkbmvHlKliv0ZENR1Gqo1wqoLXALb72t06zewHFdKsivTOxuLHmCDZlPkROMtWdadSpVua+JYlie4nf0JPym9w3i2BFNeQN795PMyE86oNNbl6+0TBipRp4lB2qJs/jSewN/ANpPlq75VcDVK1g4uUYFaluinmx8Qe1fxHcZdcTjKdHCscR2lqKU0dX1KQV8BY7npKBSxSUinvXqdjUTfsqvaFjtuL3HU3hkGDDZ8612puwujEXB2Njsw8DsZ1HhnMtSi5lNwhuXVgpKm3JTdSAUbl1Uj6yTyvGFLlANuYG30jJJ0GeajgC5kBQ4pXYNsZIVa616bKrWJGx7mG6n5gTGfFwvg3xoSsZ1PeIxR0kghfE2t63mtlGfrVp3fSHVijhTsGFtx4EEMPOauXXqrqqXvcjTy0kXVh53vKzxjhmwh9vQFlNhVF/Hsv6XI8j4Sktbvgq8FWbbej00T8c/bRYMo8dRaRwt1rq/tj7759DoVLEBuRmWc64Y4iLkXM6DQq6lBl8YGSIiAIiIAifGYAXOw8ZA5pxKFBFLc9/5D8Zpq1oUlmTNtKlOq8RRJ47MlpDc790gf8Aao6jcdnw/veV/F44sdzcyPXHU2d0WoCynl+YO8qZ3tWcsw0S61LaFlSgsT1b60OjZfnyVNibGSgM5dRxJU7GWXIuJL2BII369xsfrLC3u41tHoyvuLWVLXdFsieKdQMLiJ2HIe4iIAiIgCIiACZyDiSumLxT1WAZV7NMm/uKdreZufWXTjPiVEpPRpNeo/ZbTyRfju3LVY2tz36TmmPxns6bGVV9XkpKnB4Z6TseyhOnKtUSa2Wf7ft5kVmmKD1SiNuBcDpYbEDz1b+EnuDMMzMCqr5sSB9AZR8lJd61Y9f1afzG7fQGda4Iy6wEsaKaguLVlFd8Eqr+HouRHccNVevTo7M1qaotMNYlzewv1Jtfy8J9zrhgJQIFTVWWzgADSHXfSp5nqL9byc4qoPTxlOtSXUyU1On7wBqK1vEAj5yqVM1qVN3YX62FhfrNmTmwauPDPTR0LI4WzC5B080Bt1FyPIza4cxWJRv1tmpkfGe14aSPxnnC1AQb8wxH12+k2qjC5KiwPTuPh4RkYMGbY0qEJOk3Yel7i5kvw3nZJAJkJmOHNRezswG35eu2/gJH8OVzr5lGBty+hU7QsB5Wx1nC19NTwqbj+Me8PUb/ADm1muCFakyMLhgR6EWIkPRxd6YFUBWuDTqA9hmHJST7hO4sdjfYycwdcOgI6j/yJ5PtS3dGvxLaev3OylU4kmt0chy4thcQ1FvgOxPVfhP99xnVuHcx1KAZSvtIyXSVxCDdPe8VP5c/nMnCOce7vL6wuf1FFS57PxNVWHDLTZnT4mLDVtSgz3UqBRcmw8Z3Go9TTx2ZpSG5ufuj8e6R+Y5/a4p/Pr6d0rWKxVySTvKu4v1H5aer7+RY0LJz1nojdzTO2qczYdAOXrIGtiJ8rVrzWJlRKTm+KTyXEIRgsRQLXnyrUUXdgLge9pBIHXe17fhMdSuFNrEmxIAHO25UeNt7TXaoW31aQLEMOW9zTqD74PusnPy5zZGDbMZzjFamapijeyi5uBvsC3MJfpqHutyvJLIsC+u9yb89uewszdz27LAc7A7THk+VFyNKlV5eOm99F/ug3sOY7+kv+U5KtMC4ltb2nD80inuLtz0ibWW0iF3nybsSxOAREQBERAPhNuchvbvir+zY08PyNQbNV7/Zn4U/f5npbmWI/wAXUNMf7vTNqpH7Vx+xB+6Pi7z2e+anHGa+xw/s02ar2QB0QDtn5ED1kVJqlByZNCjK6qqnHZvHX0RRM7xy1axNMBaSdiko5BAT2v5jdr+MoPF2ZaiKaHc7fmZZcxxQpoTKVlimtWaqdwDZB3nvlLawdaq6kj2XaNWNpbKjT7sLwLJw7le9OmBsu5/iNr/IWHznaOGsv0qJSuDMjtYkc51DCUNKiXZ4w0s7wAdQeq8j58x5GwnIMe7CtUD7lXdfGwY2uRz2InciLzjfGlEU8fiAORKsP5qa3+oMhgrmYZz7FiAhbVYjewG1t/VTNvKM1qNao6p7PcMl9yCN7C5INjfe0jM5T3T4H+t/xMlMFjRTpU6mkONOhgQTY/C1hztuOvOSiCTxXYa17qwujH4h+Y6iaFcWb2i8/it1Hf5iY6Geh09n7J36jQAdBJsCCNuW1tug2vM+Lw2imVDH21yGV1OmzEnWrg3ItawsD4yAW/h3Ogy6TYgixBsQQeYI6iT2VaaTmml9B7SAm+n7yX7uRHgfCcistN1chzZgV7ZCoenZHPcX9SOsuGXZ1fS4Nypv6dR8pw39v+ooOK3Wq8UbaTSlr4F6zXBCrTZSLgg/KckwWrC4h6LfCez4r0/KdfoYtWQNcWIuDKpnuU0XrLWZNRXYAmwserKPet47TzvZ1y6NRvGj38TtVF1Y8HNE3k2c2p3O/d4+s18dmbObk+Q/ITQbE+U162IlhWuZ1dHt3HZRtY09eZ9r4iaNWreKtS81a1cDSPvGwPS/QE9L8hOXGWdmcIyM002xfLSDc3Fjt2lPap+D2uRfYzFVxF1JNgljcMQAQNqlKoT7rDmDexmnSxLVWtR1W5GqwszaT2GCn3WAsNfM+E6qNvKb0OWtcxpozvUF7XLsbbDY7b06jH9m490i1z3cpN5NkDVWDP42AFlFzc6V5Df1M2+HOFeW399TL9gcvWmNhvLqlQjT23KarWlUephyvKVpAbbyRiJvNIiIgCIiAJG55jGRFSl/m1m9nTP3SQS1Q+CqC3oJJSHoD2uMqMeWHUU1/jqAPUbz0+zHqZlHvNdR6YXPr0JDA4NaNNUX3VFrnr3sT3k3JPjOV8SZv+kYh6gPYHZp/wAA6+pufUS78d5v7LD+zU9utdfJPjb5ED+acpzHFaEJ7pT9oVXJqmvuet7CtVCLry8F4c/x5lb4szEkimnNjYevWT3CeUahSXSAEFhYc7m5Zj1JP4SpZbTNeuz9AdK+fUzs3BmUWANp221L4cEin7Suf1FZvki25BlYRRcSbniilgBPc6SuE47xfjUxGYPq10Ai+zLOhIZ6buNQC76bMm47+U6nic3QMaasNYBJO5VNjpNRhsovbYm56Tm/2iZdVpfowqH2ijWq1j7zXVDofxBpkg923MbzjQw4lnCKRjVFyXJ0hiAU5kBSAe0Ozc28tuczZFiqTmqq07bfExYuu2xHIbgbDv62mHGC6H0P1mtlNFhVVqfMdDyPeDIMj3xPmFOpoGGDKq3DLc2a57JI8LWk1w9WbEURSqf51MfqnPx0xv7Jj3jp4eUksv4ZFX9mi7k2VTzN73JJJllwXCCoAT2bcj4+EhtJZZKTeiKDV6hh4EH6iTfDGSVD2nutPoW5sPBfx5ecstTIaQqe1K6m8eVx8envmR6xlXXvcfLT8/wWNCy4tZmanU0qFXYDlc3Mx13v43mF60B7iUso8y2jFI1GuNu6YKjz1i8UBcX3CliLEnSDYkAc/Tw75F1sRquPhAubHc0m5V0YfdPP/wAX2wTkhJpGRsdcDQLk3sDtcqe1T8GsDse7zkXmGZpT98ly42Qe9UpkkgMPgZGv2j6XN7RuP4guSmHs7kjXVA7GpT2atNer2Aufd5WvYGbmQ8Ns7anuzMbszbknvJMtaFnnWWnqVde85RPOEwVXEsDU5bEKOVwLBj95rAdo7+Q2nQeHOF7W2m/kHDIABItLVSpBRYSzjFRWEVrbbyzxhsMEFlmaImRAiIgCIiAIiIAkNwwb06tT/Ur1mJ8A5Rf+1BJmUTE5sKWXGkL+0qPXQAdwrMHYnusbesic1CnKT5E0qUq1eFOPPPtr5EDxRmft8VUKnUq9hLctK8yO+7Emc64szDYIhuSbAeJllzTHezQlunS31vKTl9EV8Qzi5ANl7rnn9P6yktYOtVc5Hsu0K0bS2VKHdj/S0cGZJ7o7v69TO2ZBgAqiU7gzJ7AG06RQp2US8PGHpwbGxsbbG17HobSnJhqtRyhUfpNJlepUqVSCQGuP0dVFlRgLcrC5B1EXlwrVlRSzkKo3JYgADvJMhWxL4hw2GQIACBiaqb6Ta4o0zuwNhubDzmyDwaKyTwv669TC3sUs+JplG1fq6AK1AX5l6VJPeYk+8wv5CQv2je0qYFalSn7PRXQquoM2lgUu1tgbtyBMt+X5OlIlhd6je9Vc6nbw1dB4CwkX9oGH15dif3VD/wDIyv8A0BkSaZlCLW/XicUqm6kd4P8ASeMkqWqCer2PfNfLzaoPDb5G0wNh17JcQEQG2528PMzfqVCxuTeRvCrBl0tuDzBkpjcvajuO1TPXqvgZV3sKj+b+PoWNpKG38vU1652kXiFt5TervfkdpF4rFhQdWyfEe7xv4Sqepaw0RjqVgJq1cdyAIuSVBPIPa6qxHK/99JqY2pcspUkA9sb6tB9yshHcQfEaT1G8NjeIKdOp7M2qux0VSP8ALIBGioSvxjuXl37ADbGi5bLrr2MJ1lDfrr8lkw+Eev2lutiSrNYmjVWweiwHvIw7u/8AhtSuMRVWsaB7FHdkUdbkarnrY27PIbbTruS1lakOr6bgcue+9vSUz7QcEzqKiqCUN/G3UX8rzdYwryqKpwfJ11/pS3naNvB/BlP5ut+vYiOFsjDEbTq+RcPhACROfcHYteyfKdYy7EalEvjnNpVtyn2IgCIiAIiIAiIgCIiAJx3Oa+utUKt2BUqaBy2Zyx+bEn1nQeN84NDD9htL1G0gjmBzdh6bX6XE5RmFRVQ6SRt1t9DKq/qt4pL7+x6fsS1SzcyX0Xv+PMrXFeasP1YF9Ww85v8AC2X6FUkXIsABzZj8I8zK7hFaviCzG4Q2HnbmfITpvCeFRSlR7npRRQWZyebqg535X5AdRO60o8ECn7Vu/i1XrotvodD4YwBWmuu2qw1aeV+tpt4rPO0aeGX21UbEA2RD/wASryH8IufCaa4GpVX/ABLfo9H/AElcBmH/ABaw5fwr8zJTLK1AqUwxplU2IpkWU87bdZ1YS1KrLlotPXrx8jWo5GXYPi29s43VLWpIf3afU/vNc+UloiYttmyMVHYTTzjDe0w9ZPv03X/mQj8ZuT4w2kGR+dqGCqMFIpvYgG+k23HeR4zTqUGp1rOCCDffx3/GWbjnKzh8W63YowDpcnk1wV7tmBHyladNwf723/OCDp3B9bYTodLdd95yrg/E+7Oo4KpdRBJB5vkJW7Uhdeqd3ivh4SlthnB03JNMdlmvpqUTYMjn767b8zZTvdrdYkfjspVwdIAJ326k9ZwTsouWY6Ln/h2xvJKOHq+tziPEFSpoNOiGVVuFP7Q0z79Mkb6Nl2G9l3JlYoYe4ta48O70nV8y4d9riCie7Rs1Rh98+5S87do+kqmY8M4g1mpUwSp7V2bSoF+ptuR3eE7oUlBcMTgqV85nN6Im/s8zvXSsT20O/l/+i31lqz/Agr0IcXAG9pV8i4TTCj2jOajEb27Kei8z6mT9I6+yu56Ad3kJv/bHDPF3M4zqzVJOXE8rx5+JRssy6rQqPdewGutmBNjckab32P8AWdG4czoGwvK1xHR/R9NVwVF9z2bgE2JIvew2N+k08lx4FZwp2DED8QPW80xnTqR4qck+WjyeotJ1+FRrxw8aHX0cEXE9SLyioSBJSDuEREAREQBERAERIji7H+xwOKqdVpPb+IjSv1IgHO+IMybFValdAWpA6EZdwFUkcxyJNz6znfFuYWXSpN+lu+XHNsb+gZbSRW/WVFtbxYXY3B6X+spdLh9m9i1QnXcnQei27JJ8/wC9pwfo/wDpx5yXi7XfwPg8ONMLBtcM5Le1MGxO5JHPv/D0nYOGOE9Iua1UFuZTShI7i9i1vAECVzh3hkOoBupG6svNW6MPy6y+ZTmRpsKOKASof8txslYd6k+63eh9LyzTeNDzk1FyzM26XDOHBu1MVG+9VLVT83JkjTpBRZQAO4AD6Ce4mDbe5tUYx2QiIkGQiIgFA+1nKtVGnXA3pNpb+CpYfRgvzM5Y+3pv8uf0vP0HnmXCvh6tJuToV8iR2T6Gx9J+fnUqSGADAkMO5gbMPneCCxcNYjS1p1nJK91E4nktaxX5fLadV4ax2wEElskTnGaMCKGHs2IcbdRTXka1TwHQdTPGKzlqjmlgwHcbPVO9Ol5ke8/7o9SJt5VlK0FNiXdzqqVG9527ye7uA2EzSxqzU5OekfP8daDL8pSjTVFubXLMebsd2dj1JMhOI8OVIKjY7eTA3BPgbkS0zBi8OGUyFLDyYV7eNak6b0RyRs6BqmiSRddaE2AZTzAN+nl3yY4ZxZeo9OmwUixeopUsqmwVVU33LXBPTbvFtDN+GMQ+IYinpUqyEsytTIZmLMi8xe/LvvN3LuHGw7I9K5KjSb/EtrMreY/OabyLr0XTWj5exFrbQt6nFHwJStlK291dRBpVCw1H2it7SlUJa5IJsxue4dJRcpw+jEOoFhquo7gxuF9L29JYM1o18W9WhUJoiqClA6rD2lM6qJcrz1gsCDyI25yscNozaX63IYdzKbFbdN5w2NvUpLim9+Xd1/RYVZxeh2LI37IHhJeQfD57IvJyWRoEREAREQBERAErH2gDXQpUP9evTU/wKTVf6U/rLPKJ9oDtWrUsNQIFZqb7/wCklQqlTEHu0orqO9qigQDnGPc4/GPWsDQo9ikOjlTz8Rff5SeybIyz6iLkmTuD4cSii0qQsqCw7z3sfGWfJMnC7kQDZyTKgigyQxmBSqhSqodT0I+o7j4zMBPsENZ0ZBDC4nDf5J/SKXSnUa1RfBKp2YeDb+M2cJxHRdtDMaVTrTqjQ3oDs3mCZKTBi8DTqrpqorjuZQf6zPKe5r4HH9r8zPEhv9mVT/d6tah+6j6k/wCnUDAek+nB4xfdxFKp/wDLRIPzRh/SRhd5PHJbx8ukTESH1Y4dMKf5qy/gY/xx/wDaj/rN+UcP1HxPo/IlyJw7j3BLTzCuF+LS9uVmZQWA8zc+s61/6dim9/FBPCjRUf8Ac5b+kpv2i8LKlEYjVUqOrKKjuwJKHsja1gAxHTqYaS5kqTfL0OdUq2nkPH1lv4ddqthUYqnVEJGrwdxvbwFpUcOoZ0Qbk8ze/MHfuA2ly4XwhVgDIzgOOdzpmUBVQKiqqgbBQAB5ASQmlllOyzdkGYiIgGCthg080sComzEAr+f8PiqjAbXGxGxBG6sD0IIBB8JTckyVqdeuKthUqaapVfdJOzut/wB7mPETqJEj6+UoXV7DUoIB6gNbUPoIBrZXhismphpUpmgCIiAIiIAiIgHirVCqWY2CgknuAFyZTOEcK1UVsdVBFTFtqQHmmGTagnqO2fMS7TFUpQCMpYG5vJWklhCU7T3AEREAREQBERAEREATWx+BWtTZKgDKwIIPIg9JsxAOWZnlC4fH0lVQtOqhpgDkDuyAfzI4/wDsEnsBl+kgze45yvXQ9oou9FkqjbeyVKbuB42T6TepYff+/SASGCbszZmvhqdpsQBERAEREAREQBERAEREAREQBERAEREAREQBERAEREAREQBERAEREA+MtxYzElC3l/e0+xAMgE+xEAREQBERAEREA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150" name="Picture 6" descr="http://files.gymklcovenmv-klierova.webnode.sk/200000000-b89f2bbaa3/matematik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65258"/>
            <a:ext cx="2943225" cy="2009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1115616" y="1484784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75% </a:t>
            </a:r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40=</a:t>
            </a:r>
            <a:endParaRPr lang="sk-SK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75% </a:t>
            </a:r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12=</a:t>
            </a:r>
            <a:endParaRPr lang="sk-SK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75% </a:t>
            </a:r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4=</a:t>
            </a:r>
            <a:endParaRPr lang="sk-SK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75% </a:t>
            </a:r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20=</a:t>
            </a:r>
            <a:endParaRPr lang="sk-SK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75% </a:t>
            </a:r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160=</a:t>
            </a:r>
            <a:endParaRPr lang="sk-SK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sz="2400" b="1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203848" y="1484784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</a:p>
          <a:p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  <a:p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</a:p>
          <a:p>
            <a:r>
              <a:rPr lang="sk-SK" sz="24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</a:t>
            </a:r>
            <a:endParaRPr lang="sk-SK" sz="2400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809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611560" y="332656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základu :</a:t>
            </a:r>
            <a:endParaRPr lang="sk-SK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611560" y="141277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z akého čísla je 40?</a:t>
            </a:r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83568" y="2204864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20%......40</a:t>
            </a:r>
          </a:p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 ......40:20=2</a:t>
            </a:r>
          </a:p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100%.....100.2=200</a:t>
            </a:r>
          </a:p>
          <a:p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je 200.</a:t>
            </a:r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5220072" y="155679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Riešenie:</a:t>
            </a:r>
          </a:p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40:20.100=200</a:t>
            </a:r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t1.gstatic.com/images?q=tbn:ANd9GcStVCQD7CnalkQ4R9zAvqMQW0r4L2yTCdMf4wekZee_bB55KS1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01008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7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547664" y="332656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základu </a:t>
            </a:r>
            <a:endParaRPr lang="sk-SK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95536" y="162879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12% z akého čísla je 36?</a:t>
            </a:r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4355976" y="1196752"/>
            <a:ext cx="0" cy="5661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4788024" y="162880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z akého čísla je 50?</a:t>
            </a:r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31540" y="2492896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12%....36</a:t>
            </a:r>
          </a:p>
          <a:p>
            <a:r>
              <a:rPr lang="sk-SK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 ....36:12=3</a:t>
            </a:r>
          </a:p>
          <a:p>
            <a:r>
              <a:rPr lang="sk-SK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100%...100.3=300</a:t>
            </a:r>
          </a:p>
          <a:p>
            <a:endParaRPr lang="sk-SK" sz="2400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je 300.</a:t>
            </a:r>
            <a:endParaRPr lang="sk-SK" sz="2400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Rovná spojnica 9"/>
          <p:cNvCxnSpPr/>
          <p:nvPr/>
        </p:nvCxnSpPr>
        <p:spPr>
          <a:xfrm flipV="1">
            <a:off x="395536" y="2090464"/>
            <a:ext cx="8136904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788024" y="2492896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25%....50</a:t>
            </a:r>
          </a:p>
          <a:p>
            <a:r>
              <a:rPr lang="sk-SK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1%  ....50:25=2</a:t>
            </a:r>
          </a:p>
          <a:p>
            <a:r>
              <a:rPr lang="sk-SK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100%...100.2=200</a:t>
            </a:r>
          </a:p>
          <a:p>
            <a:endParaRPr lang="sk-SK" sz="2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24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je 200.</a:t>
            </a:r>
            <a:endParaRPr lang="sk-SK" sz="24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t3.gstatic.com/images?q=tbn:ANd9GcT-r-eah-vQR7afjcqQGzt0dxfTuk7-kuLHULUScr5BAp3_oDhT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25" y="4365103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3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522067" y="332656"/>
            <a:ext cx="5544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Výpočet počtu percent </a:t>
            </a:r>
            <a:r>
              <a:rPr lang="sk-SK" sz="4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algn="ctr"/>
            <a:endParaRPr lang="sk-SK" sz="44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730966" y="256490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Koľko percent je 35€ z 500</a:t>
            </a:r>
            <a:r>
              <a:rPr lang="sk-SK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€?</a:t>
            </a:r>
            <a:endParaRPr lang="sk-SK" sz="24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897755" y="3789040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100%.....500</a:t>
            </a:r>
            <a:r>
              <a:rPr lang="sk-SK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</a:p>
          <a:p>
            <a:pPr algn="ctr"/>
            <a:r>
              <a:rPr lang="sk-SK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1%......500:100=5</a:t>
            </a:r>
          </a:p>
          <a:p>
            <a:pPr algn="ctr"/>
            <a:r>
              <a:rPr lang="sk-SK" sz="2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X% .......35:5=7%</a:t>
            </a:r>
          </a:p>
          <a:p>
            <a:pPr algn="ctr"/>
            <a:endParaRPr lang="sk-SK" sz="24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t2.gstatic.com/images?q=tbn:ANd9GcRGfVmOtcOmoLZ09Fx4oaJuTWrwmh-RMZlTICCxENNH8j_2MgNB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2085975" cy="2190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87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265</TotalTime>
  <Words>568</Words>
  <Application>Microsoft Office PowerPoint</Application>
  <PresentationFormat>Prezentácia na obrazovke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Aerodynamika</vt:lpstr>
      <vt:lpstr>Percentá</vt:lpstr>
      <vt:lpstr>Vypočítaj hodnotu :</vt:lpstr>
      <vt:lpstr>Vypočítaj hodnotu :</vt:lpstr>
      <vt:lpstr>Vypočítaj hodnotu :</vt:lpstr>
      <vt:lpstr>Vypočítaj hodnotu :</vt:lpstr>
      <vt:lpstr>Vypočítaj hodnotu :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</dc:title>
  <dc:creator>Lubos</dc:creator>
  <cp:lastModifiedBy>VI.C</cp:lastModifiedBy>
  <cp:revision>25</cp:revision>
  <dcterms:created xsi:type="dcterms:W3CDTF">2012-12-19T16:03:09Z</dcterms:created>
  <dcterms:modified xsi:type="dcterms:W3CDTF">2013-01-23T18:03:40Z</dcterms:modified>
</cp:coreProperties>
</file>