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2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27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287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137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23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582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295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25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48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049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44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96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057B-0495-4B78-A73F-12168E6F7E47}" type="datetimeFigureOut">
              <a:rPr lang="sk-SK" smtClean="0"/>
              <a:t>5. 12. 2012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35A1-72BA-4226-96E6-0715A2554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072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7030A0"/>
                </a:solidFill>
              </a:rPr>
              <a:t>Výpočet HODNOTY</a:t>
            </a:r>
            <a:endParaRPr lang="sk-SK" sz="3600" b="1" dirty="0">
              <a:solidFill>
                <a:srgbClr val="7030A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995936" y="1916832"/>
            <a:ext cx="3146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PERCENTÁ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94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95936" y="1772816"/>
            <a:ext cx="6400800" cy="4608512"/>
          </a:xfrm>
        </p:spPr>
        <p:txBody>
          <a:bodyPr>
            <a:normAutofit/>
          </a:bodyPr>
          <a:lstStyle/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200€ = </a:t>
            </a:r>
          </a:p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350€ = </a:t>
            </a:r>
          </a:p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20km= </a:t>
            </a:r>
          </a:p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600cm = </a:t>
            </a:r>
          </a:p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700m = </a:t>
            </a:r>
          </a:p>
          <a:p>
            <a:pPr algn="l"/>
            <a:r>
              <a:rPr lang="sk-SK" sz="3600" b="1" dirty="0" smtClean="0">
                <a:solidFill>
                  <a:schemeClr val="tx1"/>
                </a:solidFill>
              </a:rPr>
              <a:t>1% z 90€ = </a:t>
            </a:r>
          </a:p>
          <a:p>
            <a:pPr algn="l"/>
            <a:endParaRPr lang="sk-SK" b="1" dirty="0" smtClean="0">
              <a:solidFill>
                <a:srgbClr val="FF0000"/>
              </a:solidFill>
            </a:endParaRPr>
          </a:p>
          <a:p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187624" y="5067426"/>
            <a:ext cx="252028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1%</a:t>
            </a:r>
            <a:r>
              <a:rPr lang="sk-SK" sz="3600" b="1" dirty="0" smtClean="0"/>
              <a:t> = 1/100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266746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1700808"/>
            <a:ext cx="5050904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2</a:t>
            </a:r>
            <a:r>
              <a:rPr lang="sk-SK" dirty="0" smtClean="0"/>
              <a:t>% z 500 = </a:t>
            </a:r>
          </a:p>
          <a:p>
            <a:pPr marL="0" indent="0">
              <a:buNone/>
            </a:pPr>
            <a:r>
              <a:rPr lang="sk-SK" dirty="0"/>
              <a:t>3</a:t>
            </a:r>
            <a:r>
              <a:rPr lang="sk-SK" dirty="0" smtClean="0"/>
              <a:t>% z 50 = </a:t>
            </a:r>
          </a:p>
          <a:p>
            <a:pPr marL="0" indent="0">
              <a:buNone/>
            </a:pPr>
            <a:r>
              <a:rPr lang="sk-SK" dirty="0"/>
              <a:t>4</a:t>
            </a:r>
            <a:r>
              <a:rPr lang="sk-SK" dirty="0" smtClean="0"/>
              <a:t>% z 20 =</a:t>
            </a:r>
          </a:p>
          <a:p>
            <a:pPr marL="0" indent="0">
              <a:buNone/>
            </a:pPr>
            <a:r>
              <a:rPr lang="sk-SK" dirty="0"/>
              <a:t>5</a:t>
            </a:r>
            <a:r>
              <a:rPr lang="sk-SK" dirty="0" smtClean="0"/>
              <a:t>% z 25 =</a:t>
            </a:r>
          </a:p>
          <a:p>
            <a:pPr marL="0" indent="0">
              <a:buNone/>
            </a:pPr>
            <a:r>
              <a:rPr lang="sk-SK" dirty="0"/>
              <a:t>6</a:t>
            </a:r>
            <a:r>
              <a:rPr lang="sk-SK" dirty="0" smtClean="0"/>
              <a:t>% z 30 =</a:t>
            </a:r>
          </a:p>
          <a:p>
            <a:pPr marL="0" indent="0">
              <a:buNone/>
            </a:pPr>
            <a:r>
              <a:rPr lang="sk-SK" dirty="0"/>
              <a:t>7</a:t>
            </a:r>
            <a:r>
              <a:rPr lang="sk-SK" dirty="0" smtClean="0"/>
              <a:t>% zo 15 =</a:t>
            </a:r>
          </a:p>
          <a:p>
            <a:pPr marL="0" indent="0">
              <a:buNone/>
            </a:pPr>
            <a:r>
              <a:rPr lang="sk-SK" dirty="0"/>
              <a:t>8</a:t>
            </a:r>
            <a:r>
              <a:rPr lang="sk-SK" dirty="0" smtClean="0"/>
              <a:t>% z 250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998466" y="4797152"/>
            <a:ext cx="2232248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2% = 2/100</a:t>
            </a:r>
          </a:p>
          <a:p>
            <a:r>
              <a:rPr lang="sk-SK" sz="3200" b="1" dirty="0" smtClean="0"/>
              <a:t>3% = 3/100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179267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500 = 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50 = 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20 =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25 =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30 =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zo 15 =</a:t>
            </a:r>
          </a:p>
          <a:p>
            <a:pPr marL="0" indent="0">
              <a:buNone/>
            </a:pPr>
            <a:r>
              <a:rPr lang="sk-SK" dirty="0"/>
              <a:t>1</a:t>
            </a:r>
            <a:r>
              <a:rPr lang="sk-SK" dirty="0" smtClean="0"/>
              <a:t>0% z 250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899592" y="5157191"/>
            <a:ext cx="26642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10% = 1/10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323642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9912" y="1772816"/>
            <a:ext cx="4906888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20% z 500 = </a:t>
            </a:r>
          </a:p>
          <a:p>
            <a:pPr marL="0" indent="0">
              <a:buNone/>
            </a:pPr>
            <a:r>
              <a:rPr lang="sk-SK" dirty="0" smtClean="0"/>
              <a:t>20% z 50 = </a:t>
            </a:r>
          </a:p>
          <a:p>
            <a:pPr marL="0" indent="0">
              <a:buNone/>
            </a:pPr>
            <a:r>
              <a:rPr lang="sk-SK" dirty="0" smtClean="0"/>
              <a:t>20% z 20 =</a:t>
            </a:r>
          </a:p>
          <a:p>
            <a:pPr marL="0" indent="0">
              <a:buNone/>
            </a:pPr>
            <a:r>
              <a:rPr lang="sk-SK" dirty="0" smtClean="0"/>
              <a:t>20% z 25 =</a:t>
            </a:r>
          </a:p>
          <a:p>
            <a:pPr marL="0" indent="0">
              <a:buNone/>
            </a:pPr>
            <a:r>
              <a:rPr lang="sk-SK" dirty="0" smtClean="0"/>
              <a:t>20% z 30 =</a:t>
            </a:r>
          </a:p>
          <a:p>
            <a:pPr marL="0" indent="0">
              <a:buNone/>
            </a:pPr>
            <a:r>
              <a:rPr lang="sk-SK" dirty="0" smtClean="0"/>
              <a:t>20% zo 15 =</a:t>
            </a:r>
          </a:p>
          <a:p>
            <a:pPr marL="0" indent="0">
              <a:buNone/>
            </a:pPr>
            <a:r>
              <a:rPr lang="sk-SK" dirty="0" smtClean="0"/>
              <a:t>20% z 250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115616" y="5157191"/>
            <a:ext cx="237626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20% = 1/5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136052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452837" y="1874321"/>
            <a:ext cx="5410944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25% z 400 = </a:t>
            </a:r>
          </a:p>
          <a:p>
            <a:pPr marL="0" indent="0">
              <a:buNone/>
            </a:pPr>
            <a:r>
              <a:rPr lang="sk-SK" dirty="0" smtClean="0"/>
              <a:t>25% z 200 = </a:t>
            </a:r>
          </a:p>
          <a:p>
            <a:pPr marL="0" indent="0">
              <a:buNone/>
            </a:pPr>
            <a:r>
              <a:rPr lang="sk-SK" dirty="0" smtClean="0"/>
              <a:t>25% z 20 =</a:t>
            </a:r>
          </a:p>
          <a:p>
            <a:pPr marL="0" indent="0">
              <a:buNone/>
            </a:pPr>
            <a:r>
              <a:rPr lang="sk-SK" dirty="0" smtClean="0"/>
              <a:t>25% z 24 =</a:t>
            </a:r>
          </a:p>
          <a:p>
            <a:pPr marL="0" indent="0">
              <a:buNone/>
            </a:pPr>
            <a:r>
              <a:rPr lang="sk-SK" dirty="0" smtClean="0"/>
              <a:t>25% z 40 =</a:t>
            </a:r>
          </a:p>
          <a:p>
            <a:pPr marL="0" indent="0">
              <a:buNone/>
            </a:pPr>
            <a:r>
              <a:rPr lang="sk-SK" dirty="0" smtClean="0"/>
              <a:t>25% zo 100 =</a:t>
            </a:r>
          </a:p>
          <a:p>
            <a:pPr marL="0" indent="0">
              <a:buNone/>
            </a:pPr>
            <a:r>
              <a:rPr lang="sk-SK" dirty="0" smtClean="0"/>
              <a:t>25 z 36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115616" y="5111671"/>
            <a:ext cx="22322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25% = 1/4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93734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9912" y="1772816"/>
            <a:ext cx="5122912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% z 300 = </a:t>
            </a:r>
          </a:p>
          <a:p>
            <a:pPr marL="0" indent="0">
              <a:buNone/>
            </a:pPr>
            <a:r>
              <a:rPr lang="sk-SK" dirty="0"/>
              <a:t>5</a:t>
            </a:r>
            <a:r>
              <a:rPr lang="sk-SK" dirty="0" smtClean="0"/>
              <a:t>0% z 500 = </a:t>
            </a:r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% z 20 =</a:t>
            </a:r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% z 24 =</a:t>
            </a:r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% z 40 =</a:t>
            </a:r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% zo 100 =</a:t>
            </a:r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 smtClean="0"/>
              <a:t> z 36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331640" y="5067426"/>
            <a:ext cx="21602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50% = 1/2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220739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 16 = </a:t>
            </a:r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 40 = </a:t>
            </a:r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 20 =</a:t>
            </a:r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 24 =</a:t>
            </a:r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 400 =</a:t>
            </a:r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 smtClean="0"/>
              <a:t>% zo 100 =</a:t>
            </a:r>
          </a:p>
          <a:p>
            <a:pPr marL="0" indent="0">
              <a:buNone/>
            </a:pPr>
            <a:r>
              <a:rPr lang="sk-SK" dirty="0" smtClean="0"/>
              <a:t>75%</a:t>
            </a:r>
            <a:r>
              <a:rPr lang="sk-SK" dirty="0" smtClean="0"/>
              <a:t> z 36 =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4941165"/>
            <a:ext cx="194421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75%=3/4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3676756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275</Words>
  <Application>Microsoft Office PowerPoint</Application>
  <PresentationFormat>Prezentácia na obrazovke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VI.C</dc:creator>
  <cp:lastModifiedBy>VI.C</cp:lastModifiedBy>
  <cp:revision>4</cp:revision>
  <dcterms:created xsi:type="dcterms:W3CDTF">2012-12-05T22:46:50Z</dcterms:created>
  <dcterms:modified xsi:type="dcterms:W3CDTF">2012-12-05T23:52:53Z</dcterms:modified>
</cp:coreProperties>
</file>