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731A88-7821-474E-A06A-C753005A5FE5}" type="datetimeFigureOut">
              <a:rPr lang="sk-SK" smtClean="0"/>
              <a:t>10. 2. 2013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2B50B7A-319D-4F05-90C1-8DEE4AF7061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18354"/>
            <a:ext cx="7772400" cy="4267200"/>
          </a:xfrm>
        </p:spPr>
        <p:txBody>
          <a:bodyPr/>
          <a:lstStyle/>
          <a:p>
            <a:pPr algn="l"/>
            <a:r>
              <a:rPr lang="sk-SK" sz="4400" dirty="0" smtClean="0"/>
              <a:t>Sieť kvádra</a:t>
            </a:r>
            <a:br>
              <a:rPr lang="sk-SK" sz="4400" dirty="0" smtClean="0"/>
            </a:b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sz="4400" dirty="0" smtClean="0"/>
              <a:t>Nárys, </a:t>
            </a:r>
            <a:br>
              <a:rPr lang="sk-SK" sz="4400" dirty="0" smtClean="0"/>
            </a:br>
            <a:r>
              <a:rPr lang="sk-SK" sz="4400" dirty="0" smtClean="0"/>
              <a:t>pôdorys, </a:t>
            </a:r>
            <a:br>
              <a:rPr lang="sk-SK" sz="4400" dirty="0" smtClean="0"/>
            </a:br>
            <a:r>
              <a:rPr lang="sk-SK" sz="4400" dirty="0" smtClean="0"/>
              <a:t>bokorys telies</a:t>
            </a:r>
            <a:br>
              <a:rPr lang="sk-SK" sz="4400" dirty="0" smtClean="0"/>
            </a:b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260648" y="6093296"/>
            <a:ext cx="6400800" cy="1219200"/>
          </a:xfrm>
        </p:spPr>
        <p:txBody>
          <a:bodyPr/>
          <a:lstStyle/>
          <a:p>
            <a:r>
              <a:rPr lang="sk-SK" dirty="0" smtClean="0"/>
              <a:t>Mgr. Z.Burzová</a:t>
            </a:r>
            <a:endParaRPr lang="sk-SK" dirty="0"/>
          </a:p>
        </p:txBody>
      </p:sp>
      <p:pic>
        <p:nvPicPr>
          <p:cNvPr id="4" name="Picture 2" descr="http://hotpot.wbl.sk/s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64" y="2480073"/>
            <a:ext cx="2808312" cy="2187119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o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56992"/>
            <a:ext cx="1555541" cy="1665183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826" y="4725144"/>
            <a:ext cx="25336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52132"/>
            <a:ext cx="2736304" cy="210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23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6928" y="620688"/>
            <a:ext cx="8229600" cy="1600200"/>
          </a:xfrm>
        </p:spPr>
        <p:txBody>
          <a:bodyPr/>
          <a:lstStyle/>
          <a:p>
            <a:r>
              <a:rPr lang="sk-SK" dirty="0" smtClean="0"/>
              <a:t>D.Ú. </a:t>
            </a:r>
            <a:r>
              <a:rPr lang="sk-SK" dirty="0" smtClean="0"/>
              <a:t>– </a:t>
            </a:r>
            <a:r>
              <a:rPr lang="sk-SK" sz="2400" dirty="0" smtClean="0"/>
              <a:t>učebnica pre 7.r.-1.časť - </a:t>
            </a:r>
            <a:r>
              <a:rPr lang="sk-SK" dirty="0" smtClean="0"/>
              <a:t>81/5</a:t>
            </a:r>
            <a:endParaRPr lang="sk-SK" dirty="0"/>
          </a:p>
        </p:txBody>
      </p:sp>
      <p:pic>
        <p:nvPicPr>
          <p:cNvPr id="1026" name="Picture 2" descr="http://hotpot.wbl.sk/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91" y="2576048"/>
            <a:ext cx="3571875" cy="255270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4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5750099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rgbClr val="0070C0"/>
                </a:solidFill>
              </a:rPr>
              <a:t>Opakovanie – PERCENTÁ</a:t>
            </a:r>
          </a:p>
          <a:p>
            <a:pPr marL="457200" indent="-457200">
              <a:buAutoNum type="arabicPeriod"/>
            </a:pPr>
            <a:r>
              <a:rPr lang="sk-SK" dirty="0" smtClean="0">
                <a:solidFill>
                  <a:srgbClr val="0070C0"/>
                </a:solidFill>
              </a:rPr>
              <a:t>Rodina Bajzových si kúpila práčku za 350€. V hotovosti vyplatili 280€. Koľko percent z celkovej sumy práčky potrebujú doplatiť?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solidFill>
                  <a:srgbClr val="002060"/>
                </a:solidFill>
              </a:rPr>
              <a:t>Z 35 žiakov triedy navštevuje 60% kurz angl. jazyka, 20% kurz nemeckého jazyka a  zvyšní navštevujú francúzsky jazyk. Koľko žiakov navštevuje jednotlivé kurzy?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solidFill>
                  <a:srgbClr val="00B050"/>
                </a:solidFill>
              </a:rPr>
              <a:t>Zo 60 pedagógov školy je 80% žien. Koľko je v škole učiteľov?</a:t>
            </a:r>
          </a:p>
          <a:p>
            <a:pPr marL="457200" indent="-457200">
              <a:buAutoNum type="arabicPeriod"/>
            </a:pPr>
            <a:r>
              <a:rPr lang="sk-SK" b="1" dirty="0" smtClean="0">
                <a:solidFill>
                  <a:srgbClr val="FF0000"/>
                </a:solidFill>
              </a:rPr>
              <a:t>Vypočítaj: 20% z 30% z 200€</a:t>
            </a:r>
          </a:p>
          <a:p>
            <a:pPr marL="0" indent="0">
              <a:buNone/>
            </a:pPr>
            <a:r>
              <a:rPr lang="sk-SK" i="1" u="sng" dirty="0" smtClean="0">
                <a:solidFill>
                  <a:srgbClr val="0070C0"/>
                </a:solidFill>
              </a:rPr>
              <a:t>Výsledky: </a:t>
            </a:r>
          </a:p>
          <a:p>
            <a:pPr marL="0" indent="0">
              <a:buNone/>
            </a:pPr>
            <a:r>
              <a:rPr lang="sk-SK" dirty="0" smtClean="0">
                <a:solidFill>
                  <a:srgbClr val="0070C0"/>
                </a:solidFill>
              </a:rPr>
              <a:t>1. 20%		</a:t>
            </a:r>
            <a:r>
              <a:rPr lang="sk-SK" b="1" dirty="0" smtClean="0">
                <a:solidFill>
                  <a:srgbClr val="002060"/>
                </a:solidFill>
              </a:rPr>
              <a:t>2. 21anj.; 7nj.; 7frj</a:t>
            </a:r>
            <a:r>
              <a:rPr lang="sk-SK" dirty="0" smtClean="0">
                <a:solidFill>
                  <a:srgbClr val="0070C0"/>
                </a:solidFill>
              </a:rPr>
              <a:t>.	</a:t>
            </a:r>
            <a:r>
              <a:rPr lang="sk-SK" b="1" dirty="0" smtClean="0">
                <a:solidFill>
                  <a:srgbClr val="00B050"/>
                </a:solidFill>
              </a:rPr>
              <a:t>3. 12 mužov	</a:t>
            </a:r>
            <a:r>
              <a:rPr lang="sk-SK" dirty="0" smtClean="0">
                <a:solidFill>
                  <a:srgbClr val="0070C0"/>
                </a:solidFill>
              </a:rPr>
              <a:t>	</a:t>
            </a:r>
            <a:r>
              <a:rPr lang="sk-SK" b="1" dirty="0" smtClean="0">
                <a:solidFill>
                  <a:srgbClr val="FF0000"/>
                </a:solidFill>
              </a:rPr>
              <a:t>4. 12€</a:t>
            </a:r>
            <a:endParaRPr lang="sk-SK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3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k-SK" dirty="0" smtClean="0">
                <a:solidFill>
                  <a:srgbClr val="FF0000"/>
                </a:solidFill>
              </a:rPr>
              <a:t>Narysuj </a:t>
            </a:r>
            <a:r>
              <a:rPr lang="sk-SK" b="1" dirty="0" smtClean="0">
                <a:solidFill>
                  <a:srgbClr val="FF0000"/>
                </a:solidFill>
              </a:rPr>
              <a:t>sieť</a:t>
            </a:r>
            <a:r>
              <a:rPr lang="sk-SK" dirty="0" smtClean="0">
                <a:solidFill>
                  <a:srgbClr val="FF0000"/>
                </a:solidFill>
              </a:rPr>
              <a:t> kvádra, ak </a:t>
            </a:r>
            <a:r>
              <a:rPr lang="sk-SK" b="1" dirty="0" smtClean="0">
                <a:solidFill>
                  <a:srgbClr val="FF0000"/>
                </a:solidFill>
              </a:rPr>
              <a:t>a = 4cm, b = 2 cm, c = 5 cm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tanika.sk/web/matematika/images/hrano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0728"/>
            <a:ext cx="2553072" cy="515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66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Nárys – pohľad spredu</a:t>
            </a:r>
            <a:endParaRPr lang="sk-SK" dirty="0"/>
          </a:p>
        </p:txBody>
      </p:sp>
      <p:pic>
        <p:nvPicPr>
          <p:cNvPr id="2050" name="Picture 2" descr="http://hotpot.wbl.sk/st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934013"/>
            <a:ext cx="4350732" cy="3388359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23079"/>
            <a:ext cx="3252986" cy="301022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4" y="2174533"/>
            <a:ext cx="3168352" cy="295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66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Bokorys – pohľad z boku</a:t>
            </a:r>
            <a:endParaRPr lang="sk-SK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23079"/>
            <a:ext cx="3252986" cy="301022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16" y="2160189"/>
            <a:ext cx="2995257" cy="298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017" y="1922941"/>
            <a:ext cx="44291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ovná spojovacia šípka 5"/>
          <p:cNvCxnSpPr/>
          <p:nvPr/>
        </p:nvCxnSpPr>
        <p:spPr>
          <a:xfrm flipH="1" flipV="1">
            <a:off x="7524054" y="4328253"/>
            <a:ext cx="648346" cy="28803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Pôdorys – pohľad zhora</a:t>
            </a:r>
            <a:endParaRPr lang="sk-SK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23079"/>
            <a:ext cx="3252986" cy="301022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3074255" cy="292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348880"/>
            <a:ext cx="442912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Rovná spojovacia šípka 6"/>
          <p:cNvCxnSpPr/>
          <p:nvPr/>
        </p:nvCxnSpPr>
        <p:spPr>
          <a:xfrm>
            <a:off x="6660232" y="1700808"/>
            <a:ext cx="0" cy="93610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47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3034" y="-800100"/>
            <a:ext cx="8229600" cy="1600200"/>
          </a:xfrm>
        </p:spPr>
        <p:txBody>
          <a:bodyPr/>
          <a:lstStyle/>
          <a:p>
            <a:r>
              <a:rPr lang="sk-SK" sz="2800" dirty="0" smtClean="0"/>
              <a:t>Zakresli </a:t>
            </a:r>
            <a:r>
              <a:rPr lang="sk-SK" sz="2800" b="1" dirty="0" smtClean="0">
                <a:solidFill>
                  <a:srgbClr val="FF0000"/>
                </a:solidFill>
              </a:rPr>
              <a:t>nárys</a:t>
            </a:r>
            <a:r>
              <a:rPr lang="sk-SK" sz="2800" dirty="0" smtClean="0"/>
              <a:t>, </a:t>
            </a:r>
            <a:r>
              <a:rPr lang="sk-SK" sz="2800" b="1" dirty="0" smtClean="0"/>
              <a:t>pravý bokorys </a:t>
            </a:r>
            <a:r>
              <a:rPr lang="sk-SK" sz="2800" dirty="0" smtClean="0"/>
              <a:t>a </a:t>
            </a:r>
            <a:r>
              <a:rPr lang="sk-SK" sz="2800" b="1" dirty="0" smtClean="0">
                <a:solidFill>
                  <a:srgbClr val="00B050"/>
                </a:solidFill>
              </a:rPr>
              <a:t>pôdorys</a:t>
            </a:r>
            <a:r>
              <a:rPr lang="sk-SK" sz="2800" dirty="0" smtClean="0"/>
              <a:t>  telesa</a:t>
            </a:r>
            <a:endParaRPr lang="sk-SK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64" y="4021151"/>
            <a:ext cx="2928870" cy="27102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5" name="Obrázok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669" y="2182337"/>
            <a:ext cx="2565269" cy="274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799" y="1381975"/>
            <a:ext cx="2928870" cy="27102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29" y="1340768"/>
            <a:ext cx="2928870" cy="271029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201" y="1381976"/>
            <a:ext cx="2710298" cy="271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58059"/>
            <a:ext cx="2828813" cy="281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645" y="4059846"/>
            <a:ext cx="2703331" cy="2649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038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196" y="260648"/>
            <a:ext cx="8229600" cy="980728"/>
          </a:xfrm>
        </p:spPr>
        <p:txBody>
          <a:bodyPr/>
          <a:lstStyle/>
          <a:p>
            <a:r>
              <a:rPr lang="sk-SK" sz="2800" dirty="0"/>
              <a:t>Zakresli </a:t>
            </a:r>
            <a:r>
              <a:rPr lang="sk-SK" sz="2800" b="1" dirty="0">
                <a:solidFill>
                  <a:srgbClr val="FF0000"/>
                </a:solidFill>
              </a:rPr>
              <a:t>nárys</a:t>
            </a:r>
            <a:r>
              <a:rPr lang="sk-SK" sz="2800" dirty="0"/>
              <a:t>, </a:t>
            </a:r>
            <a:r>
              <a:rPr lang="sk-SK" sz="2800" b="1" dirty="0"/>
              <a:t>pravý bokorys </a:t>
            </a:r>
            <a:r>
              <a:rPr lang="sk-SK" sz="2800" dirty="0"/>
              <a:t>a </a:t>
            </a:r>
            <a:r>
              <a:rPr lang="sk-SK" sz="2800" b="1" dirty="0">
                <a:solidFill>
                  <a:srgbClr val="00B050"/>
                </a:solidFill>
              </a:rPr>
              <a:t>pôdorys</a:t>
            </a:r>
            <a:r>
              <a:rPr lang="sk-SK" sz="2800" dirty="0"/>
              <a:t>  telesa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77760"/>
            <a:ext cx="2808312" cy="2598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77760"/>
            <a:ext cx="2808312" cy="2598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176497"/>
            <a:ext cx="2808312" cy="25987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6" y="1588318"/>
            <a:ext cx="2525053" cy="2588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914" y="4155436"/>
            <a:ext cx="2790096" cy="2702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96436"/>
            <a:ext cx="2732543" cy="268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095" y="1844824"/>
            <a:ext cx="2808747" cy="199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487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45032" y="-800100"/>
            <a:ext cx="9289032" cy="1600200"/>
          </a:xfrm>
        </p:spPr>
        <p:txBody>
          <a:bodyPr/>
          <a:lstStyle/>
          <a:p>
            <a:r>
              <a:rPr lang="sk-SK" sz="2800" dirty="0" smtClean="0"/>
              <a:t>SP - Zakresli </a:t>
            </a:r>
            <a:r>
              <a:rPr lang="sk-SK" sz="2800" b="1" dirty="0">
                <a:solidFill>
                  <a:srgbClr val="FF0000"/>
                </a:solidFill>
              </a:rPr>
              <a:t>nárys</a:t>
            </a:r>
            <a:r>
              <a:rPr lang="sk-SK" sz="2800" dirty="0"/>
              <a:t>, </a:t>
            </a:r>
            <a:r>
              <a:rPr lang="sk-SK" sz="2800" b="1" dirty="0"/>
              <a:t>pravý bokorys </a:t>
            </a:r>
            <a:r>
              <a:rPr lang="sk-SK" sz="2800" dirty="0"/>
              <a:t>a </a:t>
            </a:r>
            <a:r>
              <a:rPr lang="sk-SK" sz="2800" b="1" dirty="0">
                <a:solidFill>
                  <a:srgbClr val="00B050"/>
                </a:solidFill>
              </a:rPr>
              <a:t>pôdorys</a:t>
            </a:r>
            <a:r>
              <a:rPr lang="sk-SK" sz="2800" dirty="0"/>
              <a:t>  </a:t>
            </a:r>
            <a:r>
              <a:rPr lang="sk-SK" sz="2800" dirty="0" smtClean="0"/>
              <a:t>telies</a:t>
            </a:r>
            <a:endParaRPr lang="sk-SK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5532964" cy="255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8998"/>
            <a:ext cx="1952625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287970"/>
            <a:ext cx="19145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931" y="3328998"/>
            <a:ext cx="191452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137" y="3246161"/>
            <a:ext cx="1933575" cy="15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824" y="4873282"/>
            <a:ext cx="2017768" cy="1574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270" y="4832342"/>
            <a:ext cx="2098476" cy="164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671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325</TotalTime>
  <Words>159</Words>
  <Application>Microsoft Office PowerPoint</Application>
  <PresentationFormat>Prezentácia na obrazovke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Exekutíva</vt:lpstr>
      <vt:lpstr>Sieť kvádra  Nárys,  pôdorys,  bokorys telies </vt:lpstr>
      <vt:lpstr>Prezentácia programu PowerPoint</vt:lpstr>
      <vt:lpstr>Prezentácia programu PowerPoint</vt:lpstr>
      <vt:lpstr>Nárys – pohľad spredu</vt:lpstr>
      <vt:lpstr>Bokorys – pohľad z boku</vt:lpstr>
      <vt:lpstr>Pôdorys – pohľad zhora</vt:lpstr>
      <vt:lpstr>Zakresli nárys, pravý bokorys a pôdorys  telesa</vt:lpstr>
      <vt:lpstr>Zakresli nárys, pravý bokorys a pôdorys  telesa</vt:lpstr>
      <vt:lpstr>SP - Zakresli nárys, pravý bokorys a pôdorys  telies</vt:lpstr>
      <vt:lpstr>D.Ú. – učebnica pre 7.r.-1.časť - 81/5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Sieť kvádra Nárys, pôdorys a bokorys telies</dc:title>
  <dc:creator>VI.C</dc:creator>
  <cp:lastModifiedBy>VI.C</cp:lastModifiedBy>
  <cp:revision>18</cp:revision>
  <dcterms:created xsi:type="dcterms:W3CDTF">2013-02-06T18:30:06Z</dcterms:created>
  <dcterms:modified xsi:type="dcterms:W3CDTF">2013-02-10T19:20:39Z</dcterms:modified>
</cp:coreProperties>
</file>