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18" Type="http://schemas.openxmlformats.org/officeDocument/2006/relationships/image" Target="../media/image3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17" Type="http://schemas.openxmlformats.org/officeDocument/2006/relationships/image" Target="../media/image37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" Type="http://schemas.openxmlformats.org/officeDocument/2006/relationships/image" Target="../media/image31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5" Type="http://schemas.openxmlformats.org/officeDocument/2006/relationships/image" Target="../media/image5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17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17" Type="http://schemas.openxmlformats.org/officeDocument/2006/relationships/image" Target="../media/image75.wmf"/><Relationship Id="rId2" Type="http://schemas.openxmlformats.org/officeDocument/2006/relationships/image" Target="../media/image60.wmf"/><Relationship Id="rId16" Type="http://schemas.openxmlformats.org/officeDocument/2006/relationships/image" Target="../media/image74.wmf"/><Relationship Id="rId1" Type="http://schemas.openxmlformats.org/officeDocument/2006/relationships/image" Target="../media/image21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5" Type="http://schemas.openxmlformats.org/officeDocument/2006/relationships/image" Target="../media/image7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Relationship Id="rId14" Type="http://schemas.openxmlformats.org/officeDocument/2006/relationships/image" Target="../media/image7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18" Type="http://schemas.openxmlformats.org/officeDocument/2006/relationships/image" Target="../media/image9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17" Type="http://schemas.openxmlformats.org/officeDocument/2006/relationships/image" Target="../media/image91.wmf"/><Relationship Id="rId2" Type="http://schemas.openxmlformats.org/officeDocument/2006/relationships/image" Target="../media/image49.wmf"/><Relationship Id="rId16" Type="http://schemas.openxmlformats.org/officeDocument/2006/relationships/image" Target="../media/image90.wmf"/><Relationship Id="rId1" Type="http://schemas.openxmlformats.org/officeDocument/2006/relationships/image" Target="../media/image76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5" Type="http://schemas.openxmlformats.org/officeDocument/2006/relationships/image" Target="../media/image8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Relationship Id="rId14" Type="http://schemas.openxmlformats.org/officeDocument/2006/relationships/image" Target="../media/image8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image" Target="../media/image105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12" Type="http://schemas.openxmlformats.org/officeDocument/2006/relationships/image" Target="../media/image104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11" Type="http://schemas.openxmlformats.org/officeDocument/2006/relationships/image" Target="../media/image103.wmf"/><Relationship Id="rId5" Type="http://schemas.openxmlformats.org/officeDocument/2006/relationships/image" Target="../media/image97.wmf"/><Relationship Id="rId10" Type="http://schemas.openxmlformats.org/officeDocument/2006/relationships/image" Target="../media/image102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Relationship Id="rId14" Type="http://schemas.openxmlformats.org/officeDocument/2006/relationships/image" Target="../media/image10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0FC6A3-7A36-453F-A31E-721AFEFF9FB8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60691E-FB90-4A9C-B36F-2EB99309769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9.wmf"/><Relationship Id="rId18" Type="http://schemas.openxmlformats.org/officeDocument/2006/relationships/oleObject" Target="../embeddings/oleObject79.bin"/><Relationship Id="rId26" Type="http://schemas.openxmlformats.org/officeDocument/2006/relationships/oleObject" Target="../embeddings/oleObject83.bin"/><Relationship Id="rId39" Type="http://schemas.openxmlformats.org/officeDocument/2006/relationships/image" Target="../media/image92.wmf"/><Relationship Id="rId21" Type="http://schemas.openxmlformats.org/officeDocument/2006/relationships/image" Target="../media/image83.wmf"/><Relationship Id="rId34" Type="http://schemas.openxmlformats.org/officeDocument/2006/relationships/oleObject" Target="../embeddings/oleObject87.bin"/><Relationship Id="rId42" Type="http://schemas.openxmlformats.org/officeDocument/2006/relationships/image" Target="../media/image4.png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8.bin"/><Relationship Id="rId20" Type="http://schemas.openxmlformats.org/officeDocument/2006/relationships/oleObject" Target="../embeddings/oleObject80.bin"/><Relationship Id="rId29" Type="http://schemas.openxmlformats.org/officeDocument/2006/relationships/image" Target="../media/image87.wmf"/><Relationship Id="rId41" Type="http://schemas.openxmlformats.org/officeDocument/2006/relationships/slide" Target="slide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82.bin"/><Relationship Id="rId32" Type="http://schemas.openxmlformats.org/officeDocument/2006/relationships/oleObject" Target="../embeddings/oleObject86.bin"/><Relationship Id="rId37" Type="http://schemas.openxmlformats.org/officeDocument/2006/relationships/image" Target="../media/image91.wmf"/><Relationship Id="rId40" Type="http://schemas.openxmlformats.org/officeDocument/2006/relationships/oleObject" Target="../embeddings/oleObject90.bin"/><Relationship Id="rId5" Type="http://schemas.openxmlformats.org/officeDocument/2006/relationships/oleObject" Target="../embeddings/oleObject72.bin"/><Relationship Id="rId15" Type="http://schemas.openxmlformats.org/officeDocument/2006/relationships/image" Target="../media/image80.wmf"/><Relationship Id="rId23" Type="http://schemas.openxmlformats.org/officeDocument/2006/relationships/image" Target="../media/image84.wmf"/><Relationship Id="rId28" Type="http://schemas.openxmlformats.org/officeDocument/2006/relationships/oleObject" Target="../embeddings/oleObject84.bin"/><Relationship Id="rId36" Type="http://schemas.openxmlformats.org/officeDocument/2006/relationships/oleObject" Target="../embeddings/oleObject88.bin"/><Relationship Id="rId10" Type="http://schemas.openxmlformats.org/officeDocument/2006/relationships/oleObject" Target="../embeddings/oleObject75.bin"/><Relationship Id="rId19" Type="http://schemas.openxmlformats.org/officeDocument/2006/relationships/image" Target="../media/image82.wmf"/><Relationship Id="rId31" Type="http://schemas.openxmlformats.org/officeDocument/2006/relationships/image" Target="../media/image88.wmf"/><Relationship Id="rId4" Type="http://schemas.openxmlformats.org/officeDocument/2006/relationships/image" Target="../media/image76.wmf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77.bin"/><Relationship Id="rId22" Type="http://schemas.openxmlformats.org/officeDocument/2006/relationships/oleObject" Target="../embeddings/oleObject81.bin"/><Relationship Id="rId27" Type="http://schemas.openxmlformats.org/officeDocument/2006/relationships/image" Target="../media/image86.wmf"/><Relationship Id="rId30" Type="http://schemas.openxmlformats.org/officeDocument/2006/relationships/oleObject" Target="../embeddings/oleObject85.bin"/><Relationship Id="rId35" Type="http://schemas.openxmlformats.org/officeDocument/2006/relationships/image" Target="../media/image90.wmf"/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71.bin"/><Relationship Id="rId12" Type="http://schemas.openxmlformats.org/officeDocument/2006/relationships/oleObject" Target="../embeddings/oleObject76.bin"/><Relationship Id="rId17" Type="http://schemas.openxmlformats.org/officeDocument/2006/relationships/image" Target="../media/image81.wmf"/><Relationship Id="rId25" Type="http://schemas.openxmlformats.org/officeDocument/2006/relationships/image" Target="../media/image85.wmf"/><Relationship Id="rId33" Type="http://schemas.openxmlformats.org/officeDocument/2006/relationships/image" Target="../media/image89.wmf"/><Relationship Id="rId38" Type="http://schemas.openxmlformats.org/officeDocument/2006/relationships/oleObject" Target="../embeddings/oleObject89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7.wmf"/><Relationship Id="rId18" Type="http://schemas.openxmlformats.org/officeDocument/2006/relationships/oleObject" Target="../embeddings/oleObject99.bin"/><Relationship Id="rId26" Type="http://schemas.openxmlformats.org/officeDocument/2006/relationships/oleObject" Target="../embeddings/oleObject103.bin"/><Relationship Id="rId3" Type="http://schemas.openxmlformats.org/officeDocument/2006/relationships/oleObject" Target="../embeddings/oleObject91.bin"/><Relationship Id="rId21" Type="http://schemas.openxmlformats.org/officeDocument/2006/relationships/image" Target="../media/image101.wmf"/><Relationship Id="rId7" Type="http://schemas.openxmlformats.org/officeDocument/2006/relationships/oleObject" Target="../embeddings/oleObject93.bin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99.wmf"/><Relationship Id="rId25" Type="http://schemas.openxmlformats.org/officeDocument/2006/relationships/image" Target="../media/image103.wmf"/><Relationship Id="rId3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29" Type="http://schemas.openxmlformats.org/officeDocument/2006/relationships/image" Target="../media/image10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94.wmf"/><Relationship Id="rId11" Type="http://schemas.openxmlformats.org/officeDocument/2006/relationships/image" Target="../media/image96.wmf"/><Relationship Id="rId24" Type="http://schemas.openxmlformats.org/officeDocument/2006/relationships/oleObject" Target="../embeddings/oleObject102.bin"/><Relationship Id="rId32" Type="http://schemas.openxmlformats.org/officeDocument/2006/relationships/slide" Target="slide2.xml"/><Relationship Id="rId5" Type="http://schemas.openxmlformats.org/officeDocument/2006/relationships/oleObject" Target="../embeddings/oleObject92.bin"/><Relationship Id="rId15" Type="http://schemas.openxmlformats.org/officeDocument/2006/relationships/image" Target="../media/image98.wmf"/><Relationship Id="rId23" Type="http://schemas.openxmlformats.org/officeDocument/2006/relationships/image" Target="../media/image102.wmf"/><Relationship Id="rId28" Type="http://schemas.openxmlformats.org/officeDocument/2006/relationships/oleObject" Target="../embeddings/oleObject104.bin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100.wmf"/><Relationship Id="rId31" Type="http://schemas.openxmlformats.org/officeDocument/2006/relationships/image" Target="../media/image10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4.bin"/><Relationship Id="rId14" Type="http://schemas.openxmlformats.org/officeDocument/2006/relationships/oleObject" Target="../embeddings/oleObject97.bin"/><Relationship Id="rId22" Type="http://schemas.openxmlformats.org/officeDocument/2006/relationships/oleObject" Target="../embeddings/oleObject101.bin"/><Relationship Id="rId27" Type="http://schemas.openxmlformats.org/officeDocument/2006/relationships/image" Target="../media/image104.wmf"/><Relationship Id="rId30" Type="http://schemas.openxmlformats.org/officeDocument/2006/relationships/oleObject" Target="../embeddings/oleObject105.bin"/><Relationship Id="rId8" Type="http://schemas.openxmlformats.org/officeDocument/2006/relationships/image" Target="../media/image9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image" Target="../media/image5.png"/><Relationship Id="rId5" Type="http://schemas.openxmlformats.org/officeDocument/2006/relationships/slide" Target="slide7.xml"/><Relationship Id="rId10" Type="http://schemas.openxmlformats.org/officeDocument/2006/relationships/image" Target="../media/image4.png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6.wmf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8.wmf"/><Relationship Id="rId5" Type="http://schemas.openxmlformats.org/officeDocument/2006/relationships/image" Target="../media/image11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0.png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slide" Target="slide2.xml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slide" Target="slide2.xml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8.wmf"/><Relationship Id="rId26" Type="http://schemas.openxmlformats.org/officeDocument/2006/relationships/image" Target="../media/image32.wmf"/><Relationship Id="rId39" Type="http://schemas.openxmlformats.org/officeDocument/2006/relationships/slide" Target="slide2.xml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36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8.bin"/><Relationship Id="rId38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31.wmf"/><Relationship Id="rId32" Type="http://schemas.openxmlformats.org/officeDocument/2006/relationships/image" Target="../media/image35.wmf"/><Relationship Id="rId37" Type="http://schemas.openxmlformats.org/officeDocument/2006/relationships/oleObject" Target="../embeddings/oleObject30.bin"/><Relationship Id="rId40" Type="http://schemas.openxmlformats.org/officeDocument/2006/relationships/image" Target="../media/image4.png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33.wmf"/><Relationship Id="rId36" Type="http://schemas.openxmlformats.org/officeDocument/2006/relationships/image" Target="../media/image37.wmf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34.wmf"/><Relationship Id="rId35" Type="http://schemas.openxmlformats.org/officeDocument/2006/relationships/oleObject" Target="../embeddings/oleObject29.bin"/><Relationship Id="rId8" Type="http://schemas.openxmlformats.org/officeDocument/2006/relationships/image" Target="../media/image23.wmf"/><Relationship Id="rId3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5.wmf"/><Relationship Id="rId26" Type="http://schemas.openxmlformats.org/officeDocument/2006/relationships/image" Target="../media/image49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34" Type="http://schemas.openxmlformats.org/officeDocument/2006/relationships/image" Target="../media/image5.png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3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29" Type="http://schemas.openxmlformats.org/officeDocument/2006/relationships/oleObject" Target="../embeddings/oleObject4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48.wmf"/><Relationship Id="rId32" Type="http://schemas.openxmlformats.org/officeDocument/2006/relationships/image" Target="../media/image52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50.wmf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39.bin"/><Relationship Id="rId31" Type="http://schemas.openxmlformats.org/officeDocument/2006/relationships/oleObject" Target="../embeddings/oleObject45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Relationship Id="rId27" Type="http://schemas.openxmlformats.org/officeDocument/2006/relationships/oleObject" Target="../embeddings/oleObject43.bin"/><Relationship Id="rId30" Type="http://schemas.openxmlformats.org/officeDocument/2006/relationships/image" Target="../media/image51.wmf"/><Relationship Id="rId8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20" Type="http://schemas.openxmlformats.org/officeDocument/2006/relationships/image" Target="../media/image4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55.wmf"/><Relationship Id="rId19" Type="http://schemas.openxmlformats.org/officeDocument/2006/relationships/slide" Target="slide2.xml"/><Relationship Id="rId4" Type="http://schemas.openxmlformats.org/officeDocument/2006/relationships/image" Target="../media/image17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7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6.wmf"/><Relationship Id="rId26" Type="http://schemas.openxmlformats.org/officeDocument/2006/relationships/image" Target="../media/image70.wmf"/><Relationship Id="rId21" Type="http://schemas.openxmlformats.org/officeDocument/2006/relationships/oleObject" Target="../embeddings/oleObject63.bin"/><Relationship Id="rId34" Type="http://schemas.openxmlformats.org/officeDocument/2006/relationships/image" Target="../media/image74.wmf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33" Type="http://schemas.openxmlformats.org/officeDocument/2006/relationships/oleObject" Target="../embeddings/oleObject69.bin"/><Relationship Id="rId38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29" Type="http://schemas.openxmlformats.org/officeDocument/2006/relationships/oleObject" Target="../embeddings/oleObject67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69.wmf"/><Relationship Id="rId32" Type="http://schemas.openxmlformats.org/officeDocument/2006/relationships/image" Target="../media/image73.wmf"/><Relationship Id="rId37" Type="http://schemas.openxmlformats.org/officeDocument/2006/relationships/slide" Target="slide2.xml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28" Type="http://schemas.openxmlformats.org/officeDocument/2006/relationships/image" Target="../media/image71.wmf"/><Relationship Id="rId36" Type="http://schemas.openxmlformats.org/officeDocument/2006/relationships/image" Target="../media/image75.wmf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62.bin"/><Relationship Id="rId31" Type="http://schemas.openxmlformats.org/officeDocument/2006/relationships/oleObject" Target="../embeddings/oleObject68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66.bin"/><Relationship Id="rId30" Type="http://schemas.openxmlformats.org/officeDocument/2006/relationships/image" Target="../media/image72.wmf"/><Relationship Id="rId35" Type="http://schemas.openxmlformats.org/officeDocument/2006/relationships/oleObject" Target="../embeddings/oleObject70.bin"/><Relationship Id="rId8" Type="http://schemas.openxmlformats.org/officeDocument/2006/relationships/image" Target="../media/image61.wmf"/><Relationship Id="rId3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ssvat.cz/stary-web/matweb/du/img/zlomekf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44668">
            <a:off x="5436096" y="404664"/>
            <a:ext cx="2964836" cy="303714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Zlomky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Ondrej </a:t>
            </a:r>
            <a:r>
              <a:rPr lang="sk-SK" dirty="0" err="1" smtClean="0"/>
              <a:t>Škorňák</a:t>
            </a:r>
            <a:r>
              <a:rPr lang="sk-SK" dirty="0" smtClean="0"/>
              <a:t> 7.A</a:t>
            </a:r>
            <a:endParaRPr lang="sk-SK" dirty="0"/>
          </a:p>
        </p:txBody>
      </p:sp>
      <p:pic>
        <p:nvPicPr>
          <p:cNvPr id="4098" name="Picture 2" descr="http://clanky.rvp.cz/wp-content/upload/obrazky/6275/full/1.jpg?215729000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60095">
            <a:off x="505866" y="446566"/>
            <a:ext cx="4139952" cy="4089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:      =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:      =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:     =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:     =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Vydeľ </a:t>
            </a:r>
            <a:endParaRPr lang="sk-SK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95536" y="1196752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Rovnica" r:id="rId3" imgW="152280" imgH="228600" progId="Equation.3">
                  <p:embed/>
                </p:oleObj>
              </mc:Choice>
              <mc:Fallback>
                <p:oleObj name="Rovnica" r:id="rId3" imgW="152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96752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187624" y="1268760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Rovnica" r:id="rId5" imgW="152280" imgH="228600" progId="Equation.3">
                  <p:embed/>
                </p:oleObj>
              </mc:Choice>
              <mc:Fallback>
                <p:oleObj name="Rovnica" r:id="rId5" imgW="1522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268760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051720" y="1268760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Rovnica" r:id="rId7" imgW="152280" imgH="228600" progId="Equation.3">
                  <p:embed/>
                </p:oleObj>
              </mc:Choice>
              <mc:Fallback>
                <p:oleObj name="Rovnica" r:id="rId7" imgW="1522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268760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2699792" y="14847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.</a:t>
            </a:r>
            <a:endParaRPr lang="sk-SK" sz="2700" dirty="0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915816" y="1268760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Rovnica" r:id="rId8" imgW="152280" imgH="228600" progId="Equation.3">
                  <p:embed/>
                </p:oleObj>
              </mc:Choice>
              <mc:Fallback>
                <p:oleObj name="Rovnica" r:id="rId8" imgW="1522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268760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BlokTextu 9"/>
          <p:cNvSpPr txBox="1"/>
          <p:nvPr/>
        </p:nvSpPr>
        <p:spPr>
          <a:xfrm>
            <a:off x="3419872" y="14847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3779912" y="1268760"/>
          <a:ext cx="44926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Rovnica" r:id="rId10" imgW="101520" imgH="228600" progId="Equation.3">
                  <p:embed/>
                </p:oleObj>
              </mc:Choice>
              <mc:Fallback>
                <p:oleObj name="Rovnica" r:id="rId10" imgW="1015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268760"/>
                        <a:ext cx="44926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4211960" y="14847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=1</a:t>
            </a:r>
            <a:endParaRPr lang="sk-SK" sz="2700" dirty="0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467544" y="2204864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Rovnica" r:id="rId12" imgW="114120" imgH="228600" progId="Equation.3">
                  <p:embed/>
                </p:oleObj>
              </mc:Choice>
              <mc:Fallback>
                <p:oleObj name="Rovnica" r:id="rId12" imgW="1141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204864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271588" y="2205038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Rovnica" r:id="rId14" imgW="114120" imgH="228600" progId="Equation.3">
                  <p:embed/>
                </p:oleObj>
              </mc:Choice>
              <mc:Fallback>
                <p:oleObj name="Rovnica" r:id="rId14" imgW="1141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2205038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195736" y="2204864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Rovnica" r:id="rId16" imgW="114120" imgH="228600" progId="Equation.3">
                  <p:embed/>
                </p:oleObj>
              </mc:Choice>
              <mc:Fallback>
                <p:oleObj name="Rovnica" r:id="rId16" imgW="11412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204864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2915816" y="2204864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Rovnica" r:id="rId18" imgW="114120" imgH="228600" progId="Equation.3">
                  <p:embed/>
                </p:oleObj>
              </mc:Choice>
              <mc:Fallback>
                <p:oleObj name="Rovnica" r:id="rId18" imgW="1141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04864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BlokTextu 17"/>
          <p:cNvSpPr txBox="1"/>
          <p:nvPr/>
        </p:nvSpPr>
        <p:spPr>
          <a:xfrm>
            <a:off x="2627784" y="242088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.</a:t>
            </a:r>
            <a:endParaRPr lang="sk-SK" sz="2700" dirty="0"/>
          </a:p>
        </p:txBody>
      </p:sp>
      <p:sp>
        <p:nvSpPr>
          <p:cNvPr id="20" name="BlokTextu 19"/>
          <p:cNvSpPr txBox="1"/>
          <p:nvPr/>
        </p:nvSpPr>
        <p:spPr>
          <a:xfrm>
            <a:off x="3347864" y="2492896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3707904" y="2204864"/>
          <a:ext cx="5603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Rovnica" r:id="rId20" imgW="126720" imgH="228600" progId="Equation.3">
                  <p:embed/>
                </p:oleObj>
              </mc:Choice>
              <mc:Fallback>
                <p:oleObj name="Rovnica" r:id="rId20" imgW="1267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204864"/>
                        <a:ext cx="56038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467544" y="3140968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Rovnica" r:id="rId22" imgW="114120" imgH="228600" progId="Equation.3">
                  <p:embed/>
                </p:oleObj>
              </mc:Choice>
              <mc:Fallback>
                <p:oleObj name="Rovnica" r:id="rId22" imgW="11412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140968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1160463" y="3141663"/>
          <a:ext cx="56038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Rovnica" r:id="rId24" imgW="126720" imgH="228600" progId="Equation.3">
                  <p:embed/>
                </p:oleObj>
              </mc:Choice>
              <mc:Fallback>
                <p:oleObj name="Rovnica" r:id="rId24" imgW="12672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3141663"/>
                        <a:ext cx="560387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2051720" y="3212976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Rovnica" r:id="rId26" imgW="114120" imgH="228600" progId="Equation.3">
                  <p:embed/>
                </p:oleObj>
              </mc:Choice>
              <mc:Fallback>
                <p:oleObj name="Rovnica" r:id="rId26" imgW="11412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12976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BlokTextu 24"/>
          <p:cNvSpPr txBox="1"/>
          <p:nvPr/>
        </p:nvSpPr>
        <p:spPr>
          <a:xfrm>
            <a:off x="2555776" y="3356992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.</a:t>
            </a:r>
            <a:endParaRPr lang="sk-SK" sz="2700" dirty="0"/>
          </a:p>
        </p:txBody>
      </p:sp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2843808" y="3212976"/>
          <a:ext cx="56038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Rovnica" r:id="rId28" imgW="126720" imgH="228600" progId="Equation.3">
                  <p:embed/>
                </p:oleObj>
              </mc:Choice>
              <mc:Fallback>
                <p:oleObj name="Rovnica" r:id="rId28" imgW="12672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212976"/>
                        <a:ext cx="560387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BlokTextu 26"/>
          <p:cNvSpPr txBox="1"/>
          <p:nvPr/>
        </p:nvSpPr>
        <p:spPr>
          <a:xfrm>
            <a:off x="3275856" y="3429000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3635896" y="3212976"/>
          <a:ext cx="5603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Rovnica" r:id="rId30" imgW="126720" imgH="228600" progId="Equation.3">
                  <p:embed/>
                </p:oleObj>
              </mc:Choice>
              <mc:Fallback>
                <p:oleObj name="Rovnica" r:id="rId30" imgW="12672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212976"/>
                        <a:ext cx="56038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467544" y="3933056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Rovnica" r:id="rId32" imgW="126720" imgH="228600" progId="Equation.3">
                  <p:embed/>
                </p:oleObj>
              </mc:Choice>
              <mc:Fallback>
                <p:oleObj name="Rovnica" r:id="rId32" imgW="12672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933056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1187624" y="3933056"/>
          <a:ext cx="56038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Rovnica" r:id="rId34" imgW="126720" imgH="228600" progId="Equation.3">
                  <p:embed/>
                </p:oleObj>
              </mc:Choice>
              <mc:Fallback>
                <p:oleObj name="Rovnica" r:id="rId34" imgW="12672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933056"/>
                        <a:ext cx="560387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2051720" y="4005064"/>
          <a:ext cx="5603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Rovnica" r:id="rId36" imgW="126720" imgH="228600" progId="Equation.3">
                  <p:embed/>
                </p:oleObj>
              </mc:Choice>
              <mc:Fallback>
                <p:oleObj name="Rovnica" r:id="rId36" imgW="12672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005064"/>
                        <a:ext cx="56038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BlokTextu 31"/>
          <p:cNvSpPr txBox="1"/>
          <p:nvPr/>
        </p:nvSpPr>
        <p:spPr>
          <a:xfrm>
            <a:off x="2483768" y="4293096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.</a:t>
            </a:r>
            <a:endParaRPr lang="sk-SK" sz="2700" dirty="0"/>
          </a:p>
        </p:txBody>
      </p:sp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2843808" y="4005064"/>
          <a:ext cx="5603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Rovnica" r:id="rId38" imgW="126720" imgH="228600" progId="Equation.3">
                  <p:embed/>
                </p:oleObj>
              </mc:Choice>
              <mc:Fallback>
                <p:oleObj name="Rovnica" r:id="rId38" imgW="12672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005064"/>
                        <a:ext cx="560388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BlokTextu 34"/>
          <p:cNvSpPr txBox="1"/>
          <p:nvPr/>
        </p:nvSpPr>
        <p:spPr>
          <a:xfrm>
            <a:off x="3275856" y="422108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2552" name="Object 24"/>
          <p:cNvGraphicFramePr>
            <a:graphicFrameLocks noChangeAspect="1"/>
          </p:cNvGraphicFramePr>
          <p:nvPr/>
        </p:nvGraphicFramePr>
        <p:xfrm>
          <a:off x="3635896" y="4005064"/>
          <a:ext cx="5603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Rovnica" r:id="rId40" imgW="126720" imgH="228600" progId="Equation.3">
                  <p:embed/>
                </p:oleObj>
              </mc:Choice>
              <mc:Fallback>
                <p:oleObj name="Rovnica" r:id="rId40" imgW="126720" imgH="2286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005064"/>
                        <a:ext cx="560388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54" name="Picture 26" descr="http://media0.webgarden.name/images/media0:520e1c9abd672.png/smajl%C3%ADk%20jwdni%C4%8Dka.bmp">
            <a:hlinkClick r:id="rId41" action="ppaction://hlinksldjump"/>
          </p:cNvPr>
          <p:cNvPicPr>
            <a:picLocks noChangeAspect="1" noChangeArrowheads="1"/>
          </p:cNvPicPr>
          <p:nvPr/>
        </p:nvPicPr>
        <p:blipFill>
          <a:blip r:embed="rId42" cstate="print"/>
          <a:srcRect/>
          <a:stretch>
            <a:fillRect/>
          </a:stretch>
        </p:blipFill>
        <p:spPr bwMode="auto">
          <a:xfrm>
            <a:off x="5652120" y="3861048"/>
            <a:ext cx="2800350" cy="23145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2000" fill="hold"/>
                                        <p:tgtEl>
                                          <p:spTgt spid="225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0" grpId="0" autoUpdateAnimBg="0"/>
      <p:bldP spid="12" grpId="0" autoUpdateAnimBg="0"/>
      <p:bldP spid="18" grpId="0" autoUpdateAnimBg="0"/>
      <p:bldP spid="20" grpId="0" autoUpdateAnimBg="0"/>
      <p:bldP spid="25" grpId="0" autoUpdateAnimBg="0"/>
      <p:bldP spid="27" grpId="0" autoUpdateAnimBg="0"/>
      <p:bldP spid="32" grpId="0" autoUpdateAnimBg="0"/>
      <p:bldP spid="3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Vypočítaj 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        </a:t>
            </a:r>
            <a:endParaRPr lang="sk-SK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51520" y="1412776"/>
          <a:ext cx="2819874" cy="9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Rovnica" r:id="rId3" imgW="711000" imgH="228600" progId="Equation.3">
                  <p:embed/>
                </p:oleObj>
              </mc:Choice>
              <mc:Fallback>
                <p:oleObj name="Rovnica" r:id="rId3" imgW="711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412776"/>
                        <a:ext cx="2819874" cy="9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987824" y="1412776"/>
          <a:ext cx="50482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Rovnica" r:id="rId5" imgW="114120" imgH="228600" progId="Equation.3">
                  <p:embed/>
                </p:oleObj>
              </mc:Choice>
              <mc:Fallback>
                <p:oleObj name="Rovnica" r:id="rId5" imgW="1141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412776"/>
                        <a:ext cx="50482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3419872" y="1628800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:</a:t>
            </a:r>
            <a:endParaRPr lang="sk-SK" sz="2700" dirty="0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635896" y="1412776"/>
          <a:ext cx="5619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Rovnica" r:id="rId7" imgW="126720" imgH="228600" progId="Equation.3">
                  <p:embed/>
                </p:oleObj>
              </mc:Choice>
              <mc:Fallback>
                <p:oleObj name="Rovnica" r:id="rId7" imgW="1267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412776"/>
                        <a:ext cx="56197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lokTextu 10"/>
          <p:cNvSpPr txBox="1"/>
          <p:nvPr/>
        </p:nvSpPr>
        <p:spPr>
          <a:xfrm>
            <a:off x="4067944" y="1628800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427984" y="1412776"/>
          <a:ext cx="50482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Rovnica" r:id="rId9" imgW="114120" imgH="228600" progId="Equation.3">
                  <p:embed/>
                </p:oleObj>
              </mc:Choice>
              <mc:Fallback>
                <p:oleObj name="Rovnica" r:id="rId9" imgW="1141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412776"/>
                        <a:ext cx="50482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5076056" y="1412776"/>
          <a:ext cx="5619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Rovnica" r:id="rId10" imgW="126720" imgH="228600" progId="Equation.3">
                  <p:embed/>
                </p:oleObj>
              </mc:Choice>
              <mc:Fallback>
                <p:oleObj name="Rovnica" r:id="rId10" imgW="1267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412776"/>
                        <a:ext cx="56197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lokTextu 13"/>
          <p:cNvSpPr txBox="1"/>
          <p:nvPr/>
        </p:nvSpPr>
        <p:spPr>
          <a:xfrm>
            <a:off x="4860032" y="1628800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.</a:t>
            </a:r>
            <a:endParaRPr lang="sk-SK" sz="2700" dirty="0"/>
          </a:p>
        </p:txBody>
      </p:sp>
      <p:sp>
        <p:nvSpPr>
          <p:cNvPr id="16" name="BlokTextu 15"/>
          <p:cNvSpPr txBox="1"/>
          <p:nvPr/>
        </p:nvSpPr>
        <p:spPr>
          <a:xfrm>
            <a:off x="5508104" y="1628800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5911850" y="1412875"/>
          <a:ext cx="5619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Rovnica" r:id="rId12" imgW="126720" imgH="228600" progId="Equation.3">
                  <p:embed/>
                </p:oleObj>
              </mc:Choice>
              <mc:Fallback>
                <p:oleObj name="Rovnica" r:id="rId12" imgW="1267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1412875"/>
                        <a:ext cx="56197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79512" y="3284984"/>
          <a:ext cx="3425825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Rovnica" r:id="rId14" imgW="863280" imgH="228600" progId="Equation.3">
                  <p:embed/>
                </p:oleObj>
              </mc:Choice>
              <mc:Fallback>
                <p:oleObj name="Rovnica" r:id="rId14" imgW="86328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284984"/>
                        <a:ext cx="3425825" cy="906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3491880" y="3284984"/>
          <a:ext cx="72866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Rovnica" r:id="rId16" imgW="164880" imgH="228600" progId="Equation.3">
                  <p:embed/>
                </p:oleObj>
              </mc:Choice>
              <mc:Fallback>
                <p:oleObj name="Rovnica" r:id="rId16" imgW="16488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284984"/>
                        <a:ext cx="72866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4139952" y="350100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.</a:t>
            </a:r>
            <a:endParaRPr lang="sk-SK" sz="2700" dirty="0"/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4355976" y="3284984"/>
          <a:ext cx="50641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Rovnica" r:id="rId18" imgW="114120" imgH="228600" progId="Equation.3">
                  <p:embed/>
                </p:oleObj>
              </mc:Choice>
              <mc:Fallback>
                <p:oleObj name="Rovnica" r:id="rId18" imgW="1141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284984"/>
                        <a:ext cx="50641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BlokTextu 25"/>
          <p:cNvSpPr txBox="1"/>
          <p:nvPr/>
        </p:nvSpPr>
        <p:spPr>
          <a:xfrm>
            <a:off x="4788024" y="350100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.</a:t>
            </a:r>
            <a:endParaRPr lang="sk-SK" sz="2700" dirty="0"/>
          </a:p>
        </p:txBody>
      </p:sp>
      <p:graphicFrame>
        <p:nvGraphicFramePr>
          <p:cNvPr id="23568" name="Object 16"/>
          <p:cNvGraphicFramePr>
            <a:graphicFrameLocks noChangeAspect="1"/>
          </p:cNvGraphicFramePr>
          <p:nvPr/>
        </p:nvGraphicFramePr>
        <p:xfrm>
          <a:off x="5076056" y="3284984"/>
          <a:ext cx="50641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Rovnica" r:id="rId20" imgW="114120" imgH="228600" progId="Equation.3">
                  <p:embed/>
                </p:oleObj>
              </mc:Choice>
              <mc:Fallback>
                <p:oleObj name="Rovnica" r:id="rId20" imgW="11412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284984"/>
                        <a:ext cx="50641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BlokTextu 28"/>
          <p:cNvSpPr txBox="1"/>
          <p:nvPr/>
        </p:nvSpPr>
        <p:spPr>
          <a:xfrm>
            <a:off x="5508104" y="350100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/>
        </p:nvGraphicFramePr>
        <p:xfrm>
          <a:off x="5827713" y="3284538"/>
          <a:ext cx="73183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7" name="Rovnica" r:id="rId22" imgW="164880" imgH="228600" progId="Equation.3">
                  <p:embed/>
                </p:oleObj>
              </mc:Choice>
              <mc:Fallback>
                <p:oleObj name="Rovnica" r:id="rId22" imgW="16488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3284538"/>
                        <a:ext cx="731837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BlokTextu 31"/>
          <p:cNvSpPr txBox="1"/>
          <p:nvPr/>
        </p:nvSpPr>
        <p:spPr>
          <a:xfrm>
            <a:off x="6444208" y="3429000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.</a:t>
            </a:r>
            <a:endParaRPr lang="sk-SK" sz="2700" dirty="0"/>
          </a:p>
        </p:txBody>
      </p:sp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6660232" y="3284984"/>
          <a:ext cx="50641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Rovnica" r:id="rId24" imgW="114120" imgH="228600" progId="Equation.3">
                  <p:embed/>
                </p:oleObj>
              </mc:Choice>
              <mc:Fallback>
                <p:oleObj name="Rovnica" r:id="rId24" imgW="114120" imgH="2286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284984"/>
                        <a:ext cx="50641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BlokTextu 33"/>
          <p:cNvSpPr txBox="1"/>
          <p:nvPr/>
        </p:nvSpPr>
        <p:spPr>
          <a:xfrm>
            <a:off x="7092280" y="350100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3573" name="Object 21"/>
          <p:cNvGraphicFramePr>
            <a:graphicFrameLocks noChangeAspect="1"/>
          </p:cNvGraphicFramePr>
          <p:nvPr/>
        </p:nvGraphicFramePr>
        <p:xfrm>
          <a:off x="7367588" y="3284538"/>
          <a:ext cx="9017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Rovnica" r:id="rId26" imgW="203040" imgH="228600" progId="Equation.3">
                  <p:embed/>
                </p:oleObj>
              </mc:Choice>
              <mc:Fallback>
                <p:oleObj name="Rovnica" r:id="rId26" imgW="20304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3284538"/>
                        <a:ext cx="9017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8412162" y="3284984"/>
          <a:ext cx="73183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Rovnica" r:id="rId28" imgW="164880" imgH="228600" progId="Equation.3">
                  <p:embed/>
                </p:oleObj>
              </mc:Choice>
              <mc:Fallback>
                <p:oleObj name="Rovnica" r:id="rId28" imgW="16488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162" y="3284984"/>
                        <a:ext cx="73183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8100392" y="350100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sp>
        <p:nvSpPr>
          <p:cNvPr id="38" name="BlokTextu 37"/>
          <p:cNvSpPr txBox="1"/>
          <p:nvPr/>
        </p:nvSpPr>
        <p:spPr>
          <a:xfrm>
            <a:off x="323528" y="458112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=8</a:t>
            </a:r>
            <a:endParaRPr lang="sk-SK" sz="2700" dirty="0"/>
          </a:p>
        </p:txBody>
      </p:sp>
      <p:graphicFrame>
        <p:nvGraphicFramePr>
          <p:cNvPr id="23576" name="Object 24"/>
          <p:cNvGraphicFramePr>
            <a:graphicFrameLocks noChangeAspect="1"/>
          </p:cNvGraphicFramePr>
          <p:nvPr/>
        </p:nvGraphicFramePr>
        <p:xfrm>
          <a:off x="899592" y="4293096"/>
          <a:ext cx="5635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Rovnica" r:id="rId30" imgW="126720" imgH="228600" progId="Equation.3">
                  <p:embed/>
                </p:oleObj>
              </mc:Choice>
              <mc:Fallback>
                <p:oleObj name="Rovnica" r:id="rId30" imgW="126720" imgH="2286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293096"/>
                        <a:ext cx="563563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78" name="Picture 26" descr="https://lh4.ggpht.com/v0iz2lwLdnUN_xSUv2bhjDuD5VKLbWyNhP0HRoikE-RvF_4tNcdLPjJnaM8Hi_hHKzY=w300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5724128" y="4581128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2000" fill="hold"/>
                                        <p:tgtEl>
                                          <p:spTgt spid="235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14" grpId="0" autoUpdateAnimBg="0"/>
      <p:bldP spid="16" grpId="0" autoUpdateAnimBg="0"/>
      <p:bldP spid="22" grpId="0" autoUpdateAnimBg="0"/>
      <p:bldP spid="26" grpId="0" autoUpdateAnimBg="0"/>
      <p:bldP spid="29" grpId="0" autoUpdateAnimBg="0"/>
      <p:bldP spid="32" grpId="0" autoUpdateAnimBg="0"/>
      <p:bldP spid="34" grpId="0" autoUpdateAnimBg="0"/>
      <p:bldP spid="37" grpId="0" autoUpdateAnimBg="0"/>
      <p:bldP spid="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1124744"/>
            <a:ext cx="81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9600" dirty="0" smtClean="0"/>
              <a:t>Ďakujem</a:t>
            </a:r>
          </a:p>
          <a:p>
            <a:pPr algn="ctr"/>
            <a:r>
              <a:rPr lang="sk-SK" sz="9600" dirty="0" smtClean="0"/>
              <a:t>za</a:t>
            </a:r>
          </a:p>
          <a:p>
            <a:pPr algn="ctr"/>
            <a:r>
              <a:rPr lang="sk-SK" sz="9600" dirty="0" smtClean="0"/>
              <a:t>pozornosť</a:t>
            </a:r>
            <a:endParaRPr lang="sk-SK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 action="ppaction://hlinksldjump"/>
              </a:rPr>
              <a:t>Vyjadrí vyfarbenú časť obrázka</a:t>
            </a:r>
            <a:endParaRPr lang="sk-SK" dirty="0" smtClean="0"/>
          </a:p>
          <a:p>
            <a:r>
              <a:rPr lang="sk-SK" dirty="0" smtClean="0">
                <a:hlinkClick r:id="rId3" action="ppaction://hlinksldjump"/>
              </a:rPr>
              <a:t>Vypočítaj časť celku</a:t>
            </a:r>
            <a:endParaRPr lang="sk-SK" dirty="0" smtClean="0"/>
          </a:p>
          <a:p>
            <a:r>
              <a:rPr lang="sk-SK" dirty="0" smtClean="0">
                <a:hlinkClick r:id="rId4" action="ppaction://hlinksldjump"/>
              </a:rPr>
              <a:t>Vypočítaj celok</a:t>
            </a:r>
            <a:endParaRPr lang="sk-SK" dirty="0" smtClean="0"/>
          </a:p>
          <a:p>
            <a:r>
              <a:rPr lang="sk-SK" dirty="0" smtClean="0">
                <a:hlinkClick r:id="rId5" action="ppaction://hlinksldjump"/>
              </a:rPr>
              <a:t>Odčítaj</a:t>
            </a:r>
            <a:endParaRPr lang="sk-SK" dirty="0" smtClean="0"/>
          </a:p>
          <a:p>
            <a:r>
              <a:rPr lang="sk-SK" dirty="0" smtClean="0">
                <a:hlinkClick r:id="rId5" action="ppaction://hlinksldjump"/>
              </a:rPr>
              <a:t>Sčítaj</a:t>
            </a:r>
            <a:endParaRPr lang="sk-SK" dirty="0" smtClean="0"/>
          </a:p>
          <a:p>
            <a:r>
              <a:rPr lang="sk-SK" dirty="0" smtClean="0">
                <a:hlinkClick r:id="rId6" action="ppaction://hlinksldjump"/>
              </a:rPr>
              <a:t>Vynásob</a:t>
            </a:r>
            <a:endParaRPr lang="sk-SK" dirty="0" smtClean="0"/>
          </a:p>
          <a:p>
            <a:r>
              <a:rPr lang="sk-SK" dirty="0" smtClean="0">
                <a:hlinkClick r:id="rId7" action="ppaction://hlinksldjump"/>
              </a:rPr>
              <a:t>Vynásob 2</a:t>
            </a:r>
            <a:endParaRPr lang="sk-SK" dirty="0" smtClean="0"/>
          </a:p>
          <a:p>
            <a:r>
              <a:rPr lang="sk-SK" dirty="0" smtClean="0">
                <a:hlinkClick r:id="rId8" action="ppaction://hlinksldjump"/>
              </a:rPr>
              <a:t>Vydeľ</a:t>
            </a:r>
            <a:endParaRPr lang="sk-SK" dirty="0" smtClean="0"/>
          </a:p>
          <a:p>
            <a:r>
              <a:rPr lang="sk-SK" dirty="0" smtClean="0">
                <a:hlinkClick r:id="rId9" action="ppaction://hlinksldjump"/>
              </a:rPr>
              <a:t>Vypočítaj</a:t>
            </a:r>
            <a:r>
              <a:rPr lang="sk-SK" dirty="0" smtClean="0"/>
              <a:t> 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Obsah</a:t>
            </a:r>
            <a:endParaRPr lang="sk-SK" dirty="0"/>
          </a:p>
        </p:txBody>
      </p:sp>
      <p:pic>
        <p:nvPicPr>
          <p:cNvPr id="3074" name="Picture 2" descr="http://media0.webgarden.name/images/media0:520e1c9abd672.png/smajl%C3%ADk%20jwdni%C4%8Dka.bmp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168" y="1844824"/>
            <a:ext cx="2800350" cy="2314575"/>
          </a:xfrm>
          <a:prstGeom prst="rect">
            <a:avLst/>
          </a:prstGeom>
          <a:noFill/>
        </p:spPr>
      </p:pic>
      <p:pic>
        <p:nvPicPr>
          <p:cNvPr id="5" name="Picture 5" descr="https://lh4.ggpht.com/v0iz2lwLdnUN_xSUv2bhjDuD5VKLbWyNhP0HRoikE-RvF_4tNcdLPjJnaM8Hi_hHKzY=w30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44208" y="393305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Vyjadrí vyfarbenú časť obrázka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132856"/>
            <a:ext cx="23047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204864"/>
            <a:ext cx="27146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2276872"/>
            <a:ext cx="39052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827584" y="4365104"/>
          <a:ext cx="504056" cy="1250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a" r:id="rId6" imgW="215640" imgH="495000" progId="Equation.3">
                  <p:embed/>
                </p:oleObj>
              </mc:Choice>
              <mc:Fallback>
                <p:oleObj name="Rovnica" r:id="rId6" imgW="215640" imgH="495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365104"/>
                        <a:ext cx="504056" cy="12506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71800" y="4365104"/>
          <a:ext cx="547640" cy="12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Rovnica" r:id="rId8" imgW="215640" imgH="482400" progId="Equation.3">
                  <p:embed/>
                </p:oleObj>
              </mc:Choice>
              <mc:Fallback>
                <p:oleObj name="Rovnica" r:id="rId8" imgW="2156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365104"/>
                        <a:ext cx="547640" cy="122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292080" y="4437112"/>
          <a:ext cx="69663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Rovnica" r:id="rId10" imgW="330120" imgH="545760" progId="Equation.3">
                  <p:embed/>
                </p:oleObj>
              </mc:Choice>
              <mc:Fallback>
                <p:oleObj name="Rovnica" r:id="rId10" imgW="330120" imgH="545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437112"/>
                        <a:ext cx="696636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5" descr="https://lh4.ggpht.com/v0iz2lwLdnUN_xSUv2bhjDuD5VKLbWyNhP0HRoikE-RvF_4tNcdLPjJnaM8Hi_hHKzY=w300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48264" y="484177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481328"/>
            <a:ext cx="800323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a)      z 26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b)      z 81 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c)      z 99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d)     z 29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     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Vypočítaj časť celku</a:t>
            </a:r>
            <a:endParaRPr lang="sk-SK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a" r:id="rId3" imgW="114120" imgH="215640" progId="Equation.3">
                  <p:embed/>
                </p:oleObj>
              </mc:Choice>
              <mc:Fallback>
                <p:oleObj name="Rovnica" r:id="rId3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115616" y="4149080"/>
          <a:ext cx="280987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ovnica" r:id="rId5" imgW="190440" imgH="545760" progId="Equation.3">
                  <p:embed/>
                </p:oleObj>
              </mc:Choice>
              <mc:Fallback>
                <p:oleObj name="Rovnica" r:id="rId5" imgW="190440" imgH="5457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149080"/>
                        <a:ext cx="280987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133475" y="3141663"/>
          <a:ext cx="2873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a" r:id="rId7" imgW="203040" imgH="507960" progId="Equation.3">
                  <p:embed/>
                </p:oleObj>
              </mc:Choice>
              <mc:Fallback>
                <p:oleObj name="Rovnica" r:id="rId7" imgW="203040" imgH="5079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3141663"/>
                        <a:ext cx="287338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144588" y="2205038"/>
          <a:ext cx="31591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Rovnica" r:id="rId9" imgW="203040" imgH="507960" progId="Equation.3">
                  <p:embed/>
                </p:oleObj>
              </mc:Choice>
              <mc:Fallback>
                <p:oleObj name="Rovnica" r:id="rId9" imgW="203040" imgH="507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2205038"/>
                        <a:ext cx="315912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139825" y="1412875"/>
          <a:ext cx="3111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Rovnica" r:id="rId11" imgW="215640" imgH="495000" progId="Equation.3">
                  <p:embed/>
                </p:oleObj>
              </mc:Choice>
              <mc:Fallback>
                <p:oleObj name="Rovnica" r:id="rId11" imgW="215640" imgH="495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1412875"/>
                        <a:ext cx="31115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BlokTextu 12"/>
          <p:cNvSpPr txBox="1"/>
          <p:nvPr/>
        </p:nvSpPr>
        <p:spPr>
          <a:xfrm>
            <a:off x="2339752" y="1484784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= 26 : 2 = 13 . 3 = 39 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339752" y="2276872"/>
            <a:ext cx="2962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= 81:9 = 9.8 = 72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2411760" y="3140968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= 99:3 = 33.6 = 198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2483768" y="4437112"/>
            <a:ext cx="2861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=29:1=29.8=182</a:t>
            </a:r>
            <a:endParaRPr lang="sk-SK" sz="2400" b="1" dirty="0">
              <a:solidFill>
                <a:srgbClr val="FF0000"/>
              </a:solidFill>
            </a:endParaRPr>
          </a:p>
        </p:txBody>
      </p:sp>
      <p:pic>
        <p:nvPicPr>
          <p:cNvPr id="1036" name="Picture 12" descr="http://media0.webgarden.name/images/media0:520e1c9abd672.png/smajl%C3%ADk%20jwdni%C4%8Dka.bmp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43650" y="4543425"/>
            <a:ext cx="2800350" cy="23145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0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Vypočítaj celok</a:t>
            </a:r>
            <a:endParaRPr lang="sk-SK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827584" y="1268760"/>
          <a:ext cx="504056" cy="973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Rovnica" r:id="rId3" imgW="114120" imgH="228600" progId="Equation.3">
                  <p:embed/>
                </p:oleObj>
              </mc:Choice>
              <mc:Fallback>
                <p:oleObj name="Rovnica" r:id="rId3" imgW="114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268760"/>
                        <a:ext cx="504056" cy="973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ástupný symbol obsah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   je 45=</a:t>
            </a:r>
          </a:p>
          <a:p>
            <a:pPr>
              <a:buNone/>
            </a:pPr>
            <a:r>
              <a:rPr lang="sk-SK" dirty="0" smtClean="0"/>
              <a:t>    </a:t>
            </a:r>
          </a:p>
          <a:p>
            <a:pPr>
              <a:buNone/>
            </a:pPr>
            <a:r>
              <a:rPr lang="sk-SK" dirty="0" smtClean="0"/>
              <a:t>       je 32 =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je 81=</a:t>
            </a:r>
          </a:p>
          <a:p>
            <a:pPr>
              <a:buNone/>
            </a:pPr>
            <a:r>
              <a:rPr lang="sk-SK" dirty="0" smtClean="0"/>
              <a:t>     </a:t>
            </a:r>
          </a:p>
          <a:p>
            <a:pPr>
              <a:buNone/>
            </a:pPr>
            <a:r>
              <a:rPr lang="sk-SK" dirty="0" smtClean="0"/>
              <a:t>       je 100=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411760" y="148478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45:9 = 5.6 = 30</a:t>
            </a:r>
            <a:endParaRPr lang="sk-SK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899592" y="2276872"/>
          <a:ext cx="323974" cy="803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Rovnica" r:id="rId5" imgW="215640" imgH="495000" progId="Equation.3">
                  <p:embed/>
                </p:oleObj>
              </mc:Choice>
              <mc:Fallback>
                <p:oleObj name="Rovnica" r:id="rId5" imgW="21564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76872"/>
                        <a:ext cx="323974" cy="803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2627784" y="242088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32:8 = 4.7 = 28</a:t>
            </a:r>
            <a:endParaRPr lang="sk-SK" sz="24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899592" y="3140968"/>
          <a:ext cx="323974" cy="803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Rovnica" r:id="rId7" imgW="215640" imgH="495000" progId="Equation.3">
                  <p:embed/>
                </p:oleObj>
              </mc:Choice>
              <mc:Fallback>
                <p:oleObj name="Rovnica" r:id="rId7" imgW="21564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140968"/>
                        <a:ext cx="323974" cy="803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lokTextu 13"/>
          <p:cNvSpPr txBox="1"/>
          <p:nvPr/>
        </p:nvSpPr>
        <p:spPr>
          <a:xfrm>
            <a:off x="2483768" y="335699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81:9 = 9.2 = 18</a:t>
            </a:r>
            <a:endParaRPr lang="sk-SK" sz="2400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899592" y="4149080"/>
          <a:ext cx="360040" cy="80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Rovnica" r:id="rId9" imgW="215640" imgH="482400" progId="Equation.3">
                  <p:embed/>
                </p:oleObj>
              </mc:Choice>
              <mc:Fallback>
                <p:oleObj name="Rovnica" r:id="rId9" imgW="21564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149080"/>
                        <a:ext cx="360040" cy="8047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lokTextu 16"/>
          <p:cNvSpPr txBox="1"/>
          <p:nvPr/>
        </p:nvSpPr>
        <p:spPr>
          <a:xfrm>
            <a:off x="2699792" y="429309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rgbClr val="FF0000"/>
                </a:solidFill>
              </a:rPr>
              <a:t>100:2 = 50.7 = 350 </a:t>
            </a:r>
            <a:endParaRPr lang="sk-SK" sz="2400" dirty="0">
              <a:solidFill>
                <a:srgbClr val="FF0000"/>
              </a:solidFill>
            </a:endParaRPr>
          </a:p>
        </p:txBody>
      </p:sp>
      <p:pic>
        <p:nvPicPr>
          <p:cNvPr id="17416" name="Picture 8" descr="https://lh4.ggpht.com/v0iz2lwLdnUN_xSUv2bhjDuD5VKLbWyNhP0HRoikE-RvF_4tNcdLPjJnaM8Hi_hHKzY=w300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44208" y="4409728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74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Odčítaj 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   -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-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-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- </a:t>
            </a:r>
            <a:endParaRPr lang="sk-SK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39750" y="1268413"/>
          <a:ext cx="72866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Rovnica" r:id="rId3" imgW="164880" imgH="228600" progId="Equation.3">
                  <p:embed/>
                </p:oleObj>
              </mc:Choice>
              <mc:Fallback>
                <p:oleObj name="Rovnica" r:id="rId3" imgW="164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268413"/>
                        <a:ext cx="72866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503363" y="1268413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Rovnica" r:id="rId5" imgW="152280" imgH="228600" progId="Equation.3">
                  <p:embed/>
                </p:oleObj>
              </mc:Choice>
              <mc:Fallback>
                <p:oleObj name="Rovnica" r:id="rId5" imgW="1522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1268413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2123728" y="14847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483768" y="1268760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Rovnica" r:id="rId7" imgW="152280" imgH="228600" progId="Equation.3">
                  <p:embed/>
                </p:oleObj>
              </mc:Choice>
              <mc:Fallback>
                <p:oleObj name="Rovnica" r:id="rId7" imgW="152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268760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611560" y="2132856"/>
          <a:ext cx="56038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Rovnica" r:id="rId9" imgW="126720" imgH="228600" progId="Equation.3">
                  <p:embed/>
                </p:oleObj>
              </mc:Choice>
              <mc:Fallback>
                <p:oleObj name="Rovnica" r:id="rId9" imgW="1267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132856"/>
                        <a:ext cx="560387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403648" y="2132856"/>
          <a:ext cx="5603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Rovnica" r:id="rId11" imgW="126720" imgH="228600" progId="Equation.3">
                  <p:embed/>
                </p:oleObj>
              </mc:Choice>
              <mc:Fallback>
                <p:oleObj name="Rovnica" r:id="rId11" imgW="1267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132856"/>
                        <a:ext cx="56038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lokTextu 13"/>
          <p:cNvSpPr txBox="1"/>
          <p:nvPr/>
        </p:nvSpPr>
        <p:spPr>
          <a:xfrm>
            <a:off x="1979712" y="2348880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2466975" y="2133600"/>
          <a:ext cx="5603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Rovnica" r:id="rId13" imgW="126720" imgH="228600" progId="Equation.3">
                  <p:embed/>
                </p:oleObj>
              </mc:Choice>
              <mc:Fallback>
                <p:oleObj name="Rovnica" r:id="rId13" imgW="12672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2133600"/>
                        <a:ext cx="560388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611560" y="3068960"/>
          <a:ext cx="5603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Rovnica" r:id="rId15" imgW="126720" imgH="228600" progId="Equation.3">
                  <p:embed/>
                </p:oleObj>
              </mc:Choice>
              <mc:Fallback>
                <p:oleObj name="Rovnica" r:id="rId15" imgW="1267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068960"/>
                        <a:ext cx="56038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1319213" y="3068638"/>
          <a:ext cx="7286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Rovnica" r:id="rId17" imgW="164880" imgH="228600" progId="Equation.3">
                  <p:embed/>
                </p:oleObj>
              </mc:Choice>
              <mc:Fallback>
                <p:oleObj name="Rovnica" r:id="rId17" imgW="16488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3068638"/>
                        <a:ext cx="728662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2411760" y="3068960"/>
          <a:ext cx="11207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Rovnica" r:id="rId19" imgW="253800" imgH="228600" progId="Equation.3">
                  <p:embed/>
                </p:oleObj>
              </mc:Choice>
              <mc:Fallback>
                <p:oleObj name="Rovnica" r:id="rId19" imgW="25380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068960"/>
                        <a:ext cx="112077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BlokTextu 18"/>
          <p:cNvSpPr txBox="1"/>
          <p:nvPr/>
        </p:nvSpPr>
        <p:spPr>
          <a:xfrm>
            <a:off x="2051720" y="32849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sp>
        <p:nvSpPr>
          <p:cNvPr id="20" name="BlokTextu 19"/>
          <p:cNvSpPr txBox="1"/>
          <p:nvPr/>
        </p:nvSpPr>
        <p:spPr>
          <a:xfrm>
            <a:off x="3419872" y="32849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3751263" y="3068638"/>
          <a:ext cx="73025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Rovnica" r:id="rId21" imgW="164880" imgH="228600" progId="Equation.3">
                  <p:embed/>
                </p:oleObj>
              </mc:Choice>
              <mc:Fallback>
                <p:oleObj name="Rovnica" r:id="rId21" imgW="16488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3068638"/>
                        <a:ext cx="73025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467544" y="4005064"/>
          <a:ext cx="50482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Rovnica" r:id="rId23" imgW="114120" imgH="228600" progId="Equation.3">
                  <p:embed/>
                </p:oleObj>
              </mc:Choice>
              <mc:Fallback>
                <p:oleObj name="Rovnica" r:id="rId23" imgW="11412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05064"/>
                        <a:ext cx="50482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1403648" y="4005064"/>
          <a:ext cx="7286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Rovnica" r:id="rId25" imgW="164880" imgH="228600" progId="Equation.3">
                  <p:embed/>
                </p:oleObj>
              </mc:Choice>
              <mc:Fallback>
                <p:oleObj name="Rovnica" r:id="rId25" imgW="16488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005064"/>
                        <a:ext cx="728662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BlokTextu 23"/>
          <p:cNvSpPr txBox="1"/>
          <p:nvPr/>
        </p:nvSpPr>
        <p:spPr>
          <a:xfrm>
            <a:off x="2051720" y="422108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2339752" y="4005064"/>
          <a:ext cx="9525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Rovnica" r:id="rId27" imgW="215640" imgH="228600" progId="Equation.3">
                  <p:embed/>
                </p:oleObj>
              </mc:Choice>
              <mc:Fallback>
                <p:oleObj name="Rovnica" r:id="rId27" imgW="21564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005064"/>
                        <a:ext cx="9525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BlokTextu 26"/>
          <p:cNvSpPr txBox="1"/>
          <p:nvPr/>
        </p:nvSpPr>
        <p:spPr>
          <a:xfrm>
            <a:off x="3131840" y="422108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3491880" y="4005064"/>
          <a:ext cx="72866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Rovnica" r:id="rId29" imgW="164880" imgH="228600" progId="Equation.3">
                  <p:embed/>
                </p:oleObj>
              </mc:Choice>
              <mc:Fallback>
                <p:oleObj name="Rovnica" r:id="rId29" imgW="16488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005064"/>
                        <a:ext cx="72866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BlokTextu 29"/>
          <p:cNvSpPr txBox="1"/>
          <p:nvPr/>
        </p:nvSpPr>
        <p:spPr>
          <a:xfrm>
            <a:off x="4139952" y="4293096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=0</a:t>
            </a:r>
            <a:endParaRPr lang="sk-SK" sz="2700" dirty="0"/>
          </a:p>
        </p:txBody>
      </p:sp>
      <p:graphicFrame>
        <p:nvGraphicFramePr>
          <p:cNvPr id="20501" name="Object 21"/>
          <p:cNvGraphicFramePr>
            <a:graphicFrameLocks noChangeAspect="1"/>
          </p:cNvGraphicFramePr>
          <p:nvPr/>
        </p:nvGraphicFramePr>
        <p:xfrm>
          <a:off x="4644008" y="3068960"/>
          <a:ext cx="73025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Rovnica" r:id="rId31" imgW="164880" imgH="228600" progId="Equation.3">
                  <p:embed/>
                </p:oleObj>
              </mc:Choice>
              <mc:Fallback>
                <p:oleObj name="Rovnica" r:id="rId31" imgW="16488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068960"/>
                        <a:ext cx="73025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BlokTextu 31"/>
          <p:cNvSpPr txBox="1"/>
          <p:nvPr/>
        </p:nvSpPr>
        <p:spPr>
          <a:xfrm>
            <a:off x="4355976" y="32849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sp>
        <p:nvSpPr>
          <p:cNvPr id="33" name="BlokTextu 32"/>
          <p:cNvSpPr txBox="1"/>
          <p:nvPr/>
        </p:nvSpPr>
        <p:spPr>
          <a:xfrm>
            <a:off x="5292080" y="32849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=4</a:t>
            </a:r>
            <a:endParaRPr lang="sk-SK" sz="2700" dirty="0"/>
          </a:p>
        </p:txBody>
      </p:sp>
      <p:graphicFrame>
        <p:nvGraphicFramePr>
          <p:cNvPr id="20502" name="Object 22"/>
          <p:cNvGraphicFramePr>
            <a:graphicFrameLocks noChangeAspect="1"/>
          </p:cNvGraphicFramePr>
          <p:nvPr/>
        </p:nvGraphicFramePr>
        <p:xfrm>
          <a:off x="5796136" y="2996952"/>
          <a:ext cx="6731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Rovnica" r:id="rId33" imgW="152280" imgH="228600" progId="Equation.3">
                  <p:embed/>
                </p:oleObj>
              </mc:Choice>
              <mc:Fallback>
                <p:oleObj name="Rovnica" r:id="rId33" imgW="15228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996952"/>
                        <a:ext cx="6731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BlokTextu 34"/>
          <p:cNvSpPr txBox="1"/>
          <p:nvPr/>
        </p:nvSpPr>
        <p:spPr>
          <a:xfrm>
            <a:off x="3059832" y="14847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=1</a:t>
            </a:r>
            <a:endParaRPr lang="sk-SK" sz="2700" dirty="0"/>
          </a:p>
        </p:txBody>
      </p:sp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3635896" y="1268760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Rovnica" r:id="rId35" imgW="152280" imgH="228600" progId="Equation.3">
                  <p:embed/>
                </p:oleObj>
              </mc:Choice>
              <mc:Fallback>
                <p:oleObj name="Rovnica" r:id="rId35" imgW="152280" imgH="2286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268760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BlokTextu 37"/>
          <p:cNvSpPr txBox="1"/>
          <p:nvPr/>
        </p:nvSpPr>
        <p:spPr>
          <a:xfrm>
            <a:off x="2915816" y="2348880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=1</a:t>
            </a:r>
            <a:endParaRPr lang="sk-SK" sz="2700" dirty="0"/>
          </a:p>
        </p:txBody>
      </p:sp>
      <p:graphicFrame>
        <p:nvGraphicFramePr>
          <p:cNvPr id="20505" name="Object 25"/>
          <p:cNvGraphicFramePr>
            <a:graphicFrameLocks noChangeAspect="1"/>
          </p:cNvGraphicFramePr>
          <p:nvPr/>
        </p:nvGraphicFramePr>
        <p:xfrm>
          <a:off x="3548063" y="2060575"/>
          <a:ext cx="56197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Rovnica" r:id="rId37" imgW="126720" imgH="228600" progId="Equation.3">
                  <p:embed/>
                </p:oleObj>
              </mc:Choice>
              <mc:Fallback>
                <p:oleObj name="Rovnica" r:id="rId37" imgW="126720" imgH="2286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2060575"/>
                        <a:ext cx="56197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7" name="Picture 27" descr="http://media0.webgarden.name/images/media0:520e1c9abd672.png/smajl%C3%ADk%20jwdni%C4%8Dka.bmp">
            <a:hlinkClick r:id="rId39" action="ppaction://hlinksldjump"/>
          </p:cNvPr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5796136" y="4365104"/>
            <a:ext cx="2800350" cy="23145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2000" fill="hold"/>
                                        <p:tgtEl>
                                          <p:spTgt spid="205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7" grpId="0" autoUpdateAnimBg="0"/>
      <p:bldP spid="30" grpId="0" autoUpdateAnimBg="0"/>
      <p:bldP spid="32" grpId="0" autoUpdateAnimBg="0"/>
      <p:bldP spid="33" grpId="0" autoUpdateAnimBg="0"/>
      <p:bldP spid="35" grpId="0" autoUpdateAnimBg="0"/>
      <p:bldP spid="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   +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+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+     =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 +     =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Sčítaj </a:t>
            </a:r>
            <a:endParaRPr lang="sk-SK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27584" y="1268760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Rovnica" r:id="rId3" imgW="114120" imgH="228600" progId="Equation.3">
                  <p:embed/>
                </p:oleObj>
              </mc:Choice>
              <mc:Fallback>
                <p:oleObj name="Rovnica" r:id="rId3" imgW="1141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268760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475656" y="1268760"/>
          <a:ext cx="5619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Rovnica" r:id="rId5" imgW="126720" imgH="228600" progId="Equation.3">
                  <p:embed/>
                </p:oleObj>
              </mc:Choice>
              <mc:Fallback>
                <p:oleObj name="Rovnica" r:id="rId5" imgW="1267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68760"/>
                        <a:ext cx="56197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1979712" y="14847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339752" y="1268760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Rovnica" r:id="rId7" imgW="114120" imgH="228600" progId="Equation.3">
                  <p:embed/>
                </p:oleObj>
              </mc:Choice>
              <mc:Fallback>
                <p:oleObj name="Rovnica" r:id="rId7" imgW="1141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268760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BlokTextu 9"/>
          <p:cNvSpPr txBox="1"/>
          <p:nvPr/>
        </p:nvSpPr>
        <p:spPr>
          <a:xfrm>
            <a:off x="2771800" y="1484784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=1</a:t>
            </a:r>
            <a:endParaRPr lang="sk-SK" sz="2700" dirty="0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755576" y="2204864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Rovnica" r:id="rId9" imgW="126720" imgH="228600" progId="Equation.3">
                  <p:embed/>
                </p:oleObj>
              </mc:Choice>
              <mc:Fallback>
                <p:oleObj name="Rovnica" r:id="rId9" imgW="1267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04864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576388" y="2205038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Rovnica" r:id="rId11" imgW="114120" imgH="228600" progId="Equation.3">
                  <p:embed/>
                </p:oleObj>
              </mc:Choice>
              <mc:Fallback>
                <p:oleObj name="Rovnica" r:id="rId11" imgW="1141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2205038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267744" y="2204864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Rovnica" r:id="rId13" imgW="114120" imgH="228600" progId="Equation.3">
                  <p:embed/>
                </p:oleObj>
              </mc:Choice>
              <mc:Fallback>
                <p:oleObj name="Rovnica" r:id="rId13" imgW="1141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204864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1979712" y="242088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683568" y="3140968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Rovnica" r:id="rId15" imgW="126720" imgH="228600" progId="Equation.3">
                  <p:embed/>
                </p:oleObj>
              </mc:Choice>
              <mc:Fallback>
                <p:oleObj name="Rovnica" r:id="rId15" imgW="1267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140968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1403648" y="3140968"/>
          <a:ext cx="56038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Rovnica" r:id="rId17" imgW="126720" imgH="228600" progId="Equation.3">
                  <p:embed/>
                </p:oleObj>
              </mc:Choice>
              <mc:Fallback>
                <p:oleObj name="Rovnica" r:id="rId17" imgW="1267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140968"/>
                        <a:ext cx="560387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2195736" y="3140968"/>
          <a:ext cx="10064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Rovnica" r:id="rId19" imgW="228600" imgH="228600" progId="Equation.3">
                  <p:embed/>
                </p:oleObj>
              </mc:Choice>
              <mc:Fallback>
                <p:oleObj name="Rovnica" r:id="rId19" imgW="22860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140968"/>
                        <a:ext cx="100647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3375025" y="3141663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Rovnica" r:id="rId21" imgW="114120" imgH="228600" progId="Equation.3">
                  <p:embed/>
                </p:oleObj>
              </mc:Choice>
              <mc:Fallback>
                <p:oleObj name="Rovnica" r:id="rId21" imgW="11412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5025" y="3141663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3059832" y="3356992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sp>
        <p:nvSpPr>
          <p:cNvPr id="23" name="BlokTextu 22"/>
          <p:cNvSpPr txBox="1"/>
          <p:nvPr/>
        </p:nvSpPr>
        <p:spPr>
          <a:xfrm>
            <a:off x="3779912" y="3356992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4184650" y="3141663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Rovnica" r:id="rId23" imgW="126720" imgH="228600" progId="Equation.3">
                  <p:embed/>
                </p:oleObj>
              </mc:Choice>
              <mc:Fallback>
                <p:oleObj name="Rovnica" r:id="rId23" imgW="12672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3141663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683568" y="4005064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Rovnica" r:id="rId25" imgW="152280" imgH="228600" progId="Equation.3">
                  <p:embed/>
                </p:oleObj>
              </mc:Choice>
              <mc:Fallback>
                <p:oleObj name="Rovnica" r:id="rId25" imgW="15228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05064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1619672" y="4005064"/>
          <a:ext cx="5619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Rovnica" r:id="rId27" imgW="126720" imgH="228600" progId="Equation.3">
                  <p:embed/>
                </p:oleObj>
              </mc:Choice>
              <mc:Fallback>
                <p:oleObj name="Rovnica" r:id="rId27" imgW="12672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005064"/>
                        <a:ext cx="56197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2439988" y="4005263"/>
          <a:ext cx="9493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Rovnica" r:id="rId29" imgW="215640" imgH="228600" progId="Equation.3">
                  <p:embed/>
                </p:oleObj>
              </mc:Choice>
              <mc:Fallback>
                <p:oleObj name="Rovnica" r:id="rId29" imgW="21564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4005263"/>
                        <a:ext cx="9493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3563888" y="4005064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0" name="Rovnica" r:id="rId31" imgW="152280" imgH="228600" progId="Equation.3">
                  <p:embed/>
                </p:oleObj>
              </mc:Choice>
              <mc:Fallback>
                <p:oleObj name="Rovnica" r:id="rId31" imgW="15228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005064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BlokTextu 30"/>
          <p:cNvSpPr txBox="1"/>
          <p:nvPr/>
        </p:nvSpPr>
        <p:spPr>
          <a:xfrm>
            <a:off x="3275856" y="4221088"/>
            <a:ext cx="16561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</a:t>
            </a:r>
            <a:endParaRPr lang="sk-SK" sz="2700" dirty="0"/>
          </a:p>
        </p:txBody>
      </p:sp>
      <p:pic>
        <p:nvPicPr>
          <p:cNvPr id="21527" name="Picture 23" descr="https://lh4.ggpht.com/v0iz2lwLdnUN_xSUv2bhjDuD5VKLbWyNhP0HRoikE-RvF_4tNcdLPjJnaM8Hi_hHKzY=w300">
            <a:hlinkClick r:id="rId33" action="ppaction://hlinksldjump"/>
          </p:cNvPr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6660232" y="4365104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215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0" grpId="0" autoUpdateAnimBg="0"/>
      <p:bldP spid="22" grpId="0" autoUpdateAnimBg="0"/>
      <p:bldP spid="23" grpId="0" autoUpdateAnimBg="0"/>
      <p:bldP spid="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</a:t>
            </a:r>
            <a:r>
              <a:rPr lang="sk-SK" smtClean="0"/>
              <a:t>ynásob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2.     =  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9.     =   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3.     =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4.     =      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259632" y="1268760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Rovnica" r:id="rId3" imgW="114120" imgH="228600" progId="Equation.3">
                  <p:embed/>
                </p:oleObj>
              </mc:Choice>
              <mc:Fallback>
                <p:oleObj name="Rovnica" r:id="rId3" imgW="1141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268760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259632" y="2204864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Rovnica" r:id="rId5" imgW="114120" imgH="228600" progId="Equation.3">
                  <p:embed/>
                </p:oleObj>
              </mc:Choice>
              <mc:Fallback>
                <p:oleObj name="Rovnica" r:id="rId5" imgW="1141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204864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952625" y="2205038"/>
          <a:ext cx="72866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Rovnica" r:id="rId7" imgW="164880" imgH="228600" progId="Equation.3">
                  <p:embed/>
                </p:oleObj>
              </mc:Choice>
              <mc:Fallback>
                <p:oleObj name="Rovnica" r:id="rId7" imgW="1648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2205038"/>
                        <a:ext cx="72866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231900" y="3141663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Rovnica" r:id="rId9" imgW="126720" imgH="228600" progId="Equation.3">
                  <p:embed/>
                </p:oleObj>
              </mc:Choice>
              <mc:Fallback>
                <p:oleObj name="Rovnica" r:id="rId9" imgW="1267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3141663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187624" y="4005064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Rovnica" r:id="rId11" imgW="126720" imgH="228600" progId="Equation.3">
                  <p:embed/>
                </p:oleObj>
              </mc:Choice>
              <mc:Fallback>
                <p:oleObj name="Rovnica" r:id="rId11" imgW="1267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05064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090738" y="4005263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Rovnica" r:id="rId13" imgW="114120" imgH="228600" progId="Equation.3">
                  <p:embed/>
                </p:oleObj>
              </mc:Choice>
              <mc:Fallback>
                <p:oleObj name="Rovnica" r:id="rId13" imgW="11412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4005263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2078038" y="1268413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Rovnica" r:id="rId15" imgW="114120" imgH="228600" progId="Equation.3">
                  <p:embed/>
                </p:oleObj>
              </mc:Choice>
              <mc:Fallback>
                <p:oleObj name="Rovnica" r:id="rId15" imgW="1141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1268413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2051720" y="3068960"/>
          <a:ext cx="50323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Rovnica" r:id="rId17" imgW="114120" imgH="228600" progId="Equation.3">
                  <p:embed/>
                </p:oleObj>
              </mc:Choice>
              <mc:Fallback>
                <p:oleObj name="Rovnica" r:id="rId17" imgW="1141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068960"/>
                        <a:ext cx="503237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8" name="Picture 16" descr="http://media0.webgarden.name/images/media0:520e1c9abd672.png/smajl%C3%ADk%20jwdni%C4%8Dka.bmp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580112" y="3717032"/>
            <a:ext cx="2800350" cy="2314575"/>
          </a:xfrm>
          <a:prstGeom prst="rect">
            <a:avLst/>
          </a:prstGeom>
          <a:noFill/>
        </p:spPr>
      </p:pic>
      <p:sp>
        <p:nvSpPr>
          <p:cNvPr id="16" name="BlokTextu 15"/>
          <p:cNvSpPr txBox="1"/>
          <p:nvPr/>
        </p:nvSpPr>
        <p:spPr>
          <a:xfrm>
            <a:off x="2699792" y="2420888"/>
            <a:ext cx="1440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b="1" dirty="0" smtClean="0"/>
              <a:t>=27</a:t>
            </a:r>
            <a:endParaRPr lang="sk-SK" sz="27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2555776" y="1484784"/>
            <a:ext cx="15841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b="1" dirty="0" smtClean="0"/>
              <a:t>=3</a:t>
            </a:r>
            <a:endParaRPr lang="sk-SK" sz="2700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2483768" y="3284984"/>
            <a:ext cx="1440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b="1" dirty="0" smtClean="0"/>
              <a:t>=6</a:t>
            </a:r>
            <a:endParaRPr lang="sk-SK" sz="27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2555776" y="4221088"/>
            <a:ext cx="14401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b="1" dirty="0" smtClean="0"/>
              <a:t>=5</a:t>
            </a:r>
            <a:endParaRPr lang="sk-SK" sz="27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84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   .     =       =     </a:t>
            </a:r>
          </a:p>
          <a:p>
            <a:pPr>
              <a:buNone/>
            </a:pPr>
            <a:r>
              <a:rPr lang="sk-SK" dirty="0" smtClean="0"/>
              <a:t>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.     =       =  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</a:t>
            </a:r>
          </a:p>
          <a:p>
            <a:pPr>
              <a:buNone/>
            </a:pPr>
            <a:r>
              <a:rPr lang="sk-SK" dirty="0" smtClean="0"/>
              <a:t>     .     =            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  .     =      =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Vynásob 2</a:t>
            </a:r>
            <a:endParaRPr lang="sk-SK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39552" y="1268760"/>
          <a:ext cx="7286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Rovnica" r:id="rId3" imgW="164880" imgH="228600" progId="Equation.3">
                  <p:embed/>
                </p:oleObj>
              </mc:Choice>
              <mc:Fallback>
                <p:oleObj name="Rovnica" r:id="rId3" imgW="164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268760"/>
                        <a:ext cx="728662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403648" y="1268760"/>
          <a:ext cx="560387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Rovnica" r:id="rId5" imgW="126720" imgH="228600" progId="Equation.3">
                  <p:embed/>
                </p:oleObj>
              </mc:Choice>
              <mc:Fallback>
                <p:oleObj name="Rovnica" r:id="rId5" imgW="1267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268760"/>
                        <a:ext cx="560387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267744" y="1196752"/>
          <a:ext cx="72866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Rovnica" r:id="rId7" imgW="164880" imgH="228600" progId="Equation.3">
                  <p:embed/>
                </p:oleObj>
              </mc:Choice>
              <mc:Fallback>
                <p:oleObj name="Rovnica" r:id="rId7" imgW="164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196752"/>
                        <a:ext cx="72866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203848" y="1196752"/>
          <a:ext cx="4492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Rovnica" r:id="rId9" imgW="101520" imgH="228600" progId="Equation.3">
                  <p:embed/>
                </p:oleObj>
              </mc:Choice>
              <mc:Fallback>
                <p:oleObj name="Rovnica" r:id="rId9" imgW="1015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196752"/>
                        <a:ext cx="449262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11560" y="2564904"/>
          <a:ext cx="5603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Rovnica" r:id="rId11" imgW="126720" imgH="228600" progId="Equation.3">
                  <p:embed/>
                </p:oleObj>
              </mc:Choice>
              <mc:Fallback>
                <p:oleObj name="Rovnica" r:id="rId11" imgW="1267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564904"/>
                        <a:ext cx="56038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259632" y="2564904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Rovnica" r:id="rId13" imgW="126720" imgH="228600" progId="Equation.3">
                  <p:embed/>
                </p:oleObj>
              </mc:Choice>
              <mc:Fallback>
                <p:oleObj name="Rovnica" r:id="rId13" imgW="1267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64904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2079625" y="2565400"/>
          <a:ext cx="67151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Rovnica" r:id="rId15" imgW="152280" imgH="228600" progId="Equation.3">
                  <p:embed/>
                </p:oleObj>
              </mc:Choice>
              <mc:Fallback>
                <p:oleObj name="Rovnica" r:id="rId15" imgW="1522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565400"/>
                        <a:ext cx="671513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131840" y="2564904"/>
          <a:ext cx="560387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Rovnica" r:id="rId17" imgW="126720" imgH="228600" progId="Equation.3">
                  <p:embed/>
                </p:oleObj>
              </mc:Choice>
              <mc:Fallback>
                <p:oleObj name="Rovnica" r:id="rId17" imgW="1267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564904"/>
                        <a:ext cx="560387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4067944" y="2564904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Rovnica" r:id="rId19" imgW="126720" imgH="228600" progId="Equation.3">
                  <p:embed/>
                </p:oleObj>
              </mc:Choice>
              <mc:Fallback>
                <p:oleObj name="Rovnica" r:id="rId19" imgW="12672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564904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611560" y="4005064"/>
          <a:ext cx="5048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Rovnica" r:id="rId21" imgW="114120" imgH="228600" progId="Equation.3">
                  <p:embed/>
                </p:oleObj>
              </mc:Choice>
              <mc:Fallback>
                <p:oleObj name="Rovnica" r:id="rId21" imgW="11412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005064"/>
                        <a:ext cx="50482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1187624" y="4005064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Rovnica" r:id="rId23" imgW="126720" imgH="228600" progId="Equation.3">
                  <p:embed/>
                </p:oleObj>
              </mc:Choice>
              <mc:Fallback>
                <p:oleObj name="Rovnica" r:id="rId23" imgW="12672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05064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1979712" y="4005064"/>
          <a:ext cx="7270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Rovnica" r:id="rId25" imgW="164880" imgH="228600" progId="Equation.3">
                  <p:embed/>
                </p:oleObj>
              </mc:Choice>
              <mc:Fallback>
                <p:oleObj name="Rovnica" r:id="rId25" imgW="16488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05064"/>
                        <a:ext cx="72707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3131840" y="3933056"/>
          <a:ext cx="671513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Rovnica" r:id="rId27" imgW="152280" imgH="228600" progId="Equation.3">
                  <p:embed/>
                </p:oleObj>
              </mc:Choice>
              <mc:Fallback>
                <p:oleObj name="Rovnica" r:id="rId27" imgW="15228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933056"/>
                        <a:ext cx="671513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539552" y="4941168"/>
          <a:ext cx="6731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Rovnica" r:id="rId29" imgW="152280" imgH="228600" progId="Equation.3">
                  <p:embed/>
                </p:oleObj>
              </mc:Choice>
              <mc:Fallback>
                <p:oleObj name="Rovnica" r:id="rId29" imgW="15228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941168"/>
                        <a:ext cx="673100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1403648" y="4941168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Rovnica" r:id="rId31" imgW="126720" imgH="228600" progId="Equation.3">
                  <p:embed/>
                </p:oleObj>
              </mc:Choice>
              <mc:Fallback>
                <p:oleObj name="Rovnica" r:id="rId31" imgW="12672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941168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2123728" y="4941168"/>
          <a:ext cx="7270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Rovnica" r:id="rId33" imgW="164880" imgH="228600" progId="Equation.3">
                  <p:embed/>
                </p:oleObj>
              </mc:Choice>
              <mc:Fallback>
                <p:oleObj name="Rovnica" r:id="rId33" imgW="16488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941168"/>
                        <a:ext cx="727075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3131840" y="4941168"/>
          <a:ext cx="5603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Rovnica" r:id="rId35" imgW="126720" imgH="228600" progId="Equation.3">
                  <p:embed/>
                </p:oleObj>
              </mc:Choice>
              <mc:Fallback>
                <p:oleObj name="Rovnica" r:id="rId35" imgW="126720" imgH="2286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941168"/>
                        <a:ext cx="560388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BlokTextu 20"/>
          <p:cNvSpPr txBox="1"/>
          <p:nvPr/>
        </p:nvSpPr>
        <p:spPr>
          <a:xfrm>
            <a:off x="3563888" y="1412776"/>
            <a:ext cx="8640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=1</a:t>
            </a:r>
            <a:endParaRPr lang="sk-SK" sz="2700" dirty="0"/>
          </a:p>
        </p:txBody>
      </p:sp>
      <p:sp>
        <p:nvSpPr>
          <p:cNvPr id="22" name="BlokTextu 21"/>
          <p:cNvSpPr txBox="1"/>
          <p:nvPr/>
        </p:nvSpPr>
        <p:spPr>
          <a:xfrm>
            <a:off x="3563888" y="2780928"/>
            <a:ext cx="15121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=4</a:t>
            </a:r>
            <a:endParaRPr lang="sk-SK" sz="2700" dirty="0"/>
          </a:p>
        </p:txBody>
      </p:sp>
      <p:sp>
        <p:nvSpPr>
          <p:cNvPr id="23" name="BlokTextu 22"/>
          <p:cNvSpPr txBox="1"/>
          <p:nvPr/>
        </p:nvSpPr>
        <p:spPr>
          <a:xfrm>
            <a:off x="2699792" y="4221088"/>
            <a:ext cx="13681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700" dirty="0" smtClean="0"/>
              <a:t>=1</a:t>
            </a:r>
            <a:endParaRPr lang="sk-SK" sz="2700" dirty="0"/>
          </a:p>
        </p:txBody>
      </p:sp>
      <p:pic>
        <p:nvPicPr>
          <p:cNvPr id="19477" name="Picture 21" descr="https://lh4.ggpht.com/v0iz2lwLdnUN_xSUv2bhjDuD5VKLbWyNhP0HRoikE-RvF_4tNcdLPjJnaM8Hi_hHKzY=w300">
            <a:hlinkClick r:id="rId37" action="ppaction://hlinksldjump"/>
          </p:cNvPr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6732240" y="4509120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94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23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239</Words>
  <Application>Microsoft Office PowerPoint</Application>
  <PresentationFormat>Prezentácia na obrazovke (4:3)</PresentationFormat>
  <Paragraphs>133</Paragraphs>
  <Slides>12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Hala</vt:lpstr>
      <vt:lpstr>Rovnica</vt:lpstr>
      <vt:lpstr>Zlomky</vt:lpstr>
      <vt:lpstr>Obsah</vt:lpstr>
      <vt:lpstr> Vyjadrí vyfarbenú časť obrázka </vt:lpstr>
      <vt:lpstr> Vypočítaj časť celku</vt:lpstr>
      <vt:lpstr>Vypočítaj celok</vt:lpstr>
      <vt:lpstr>Odčítaj </vt:lpstr>
      <vt:lpstr>Sčítaj </vt:lpstr>
      <vt:lpstr>Vynásob</vt:lpstr>
      <vt:lpstr>Vynásob 2</vt:lpstr>
      <vt:lpstr>Vydeľ </vt:lpstr>
      <vt:lpstr>Vypočítaj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Ziak</dc:creator>
  <cp:lastModifiedBy>PC</cp:lastModifiedBy>
  <cp:revision>37</cp:revision>
  <dcterms:created xsi:type="dcterms:W3CDTF">2015-11-06T11:17:53Z</dcterms:created>
  <dcterms:modified xsi:type="dcterms:W3CDTF">2016-01-20T18:40:46Z</dcterms:modified>
</cp:coreProperties>
</file>