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15"/>
  </p:notes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C2415-B05F-470D-94E1-CD91D9243A8E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28E90-3745-4949-A155-70CE14B340E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2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28E90-3745-4949-A155-70CE14B340E5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7898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29C67-C436-4BC0-965F-012E19AD91E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1EBE7-5006-436F-B46D-FA654DEBEF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29C67-C436-4BC0-965F-012E19AD91E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1EBE7-5006-436F-B46D-FA654DEBEF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29C67-C436-4BC0-965F-012E19AD91E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1EBE7-5006-436F-B46D-FA654DEBEF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29C67-C436-4BC0-965F-012E19AD91E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1EBE7-5006-436F-B46D-FA654DEBEF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29C67-C436-4BC0-965F-012E19AD91E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1EBE7-5006-436F-B46D-FA654DEBEF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29C67-C436-4BC0-965F-012E19AD91E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1EBE7-5006-436F-B46D-FA654DEBEF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29C67-C436-4BC0-965F-012E19AD91E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1EBE7-5006-436F-B46D-FA654DEBEF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29C67-C436-4BC0-965F-012E19AD91E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1EBE7-5006-436F-B46D-FA654DEBEF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29C67-C436-4BC0-965F-012E19AD91E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1EBE7-5006-436F-B46D-FA654DEBEF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29C67-C436-4BC0-965F-012E19AD91E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1EBE7-5006-436F-B46D-FA654DEBEF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29C67-C436-4BC0-965F-012E19AD91E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1EBE7-5006-436F-B46D-FA654DEBEFB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929C67-C436-4BC0-965F-012E19AD91ED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A1EBE7-5006-436F-B46D-FA654DEBEFB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63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wmf"/><Relationship Id="rId20" Type="http://schemas.openxmlformats.org/officeDocument/2006/relationships/image" Target="../media/image64.jpeg"/><Relationship Id="rId1" Type="http://schemas.openxmlformats.org/officeDocument/2006/relationships/vmlDrawing" Target="../drawings/vmlDrawing8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59.wmf"/><Relationship Id="rId19" Type="http://schemas.openxmlformats.org/officeDocument/2006/relationships/slide" Target="slide2.xml"/><Relationship Id="rId4" Type="http://schemas.openxmlformats.org/officeDocument/2006/relationships/image" Target="../media/image56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6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72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1.wmf"/><Relationship Id="rId20" Type="http://schemas.openxmlformats.org/officeDocument/2006/relationships/image" Target="../media/image73.jpeg"/><Relationship Id="rId1" Type="http://schemas.openxmlformats.org/officeDocument/2006/relationships/vmlDrawing" Target="../drawings/vmlDrawing9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68.wmf"/><Relationship Id="rId19" Type="http://schemas.openxmlformats.org/officeDocument/2006/relationships/slide" Target="slide2.xml"/><Relationship Id="rId4" Type="http://schemas.openxmlformats.org/officeDocument/2006/relationships/image" Target="../media/image65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7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78.wmf"/><Relationship Id="rId18" Type="http://schemas.openxmlformats.org/officeDocument/2006/relationships/oleObject" Target="../embeddings/oleObject65.bin"/><Relationship Id="rId3" Type="http://schemas.openxmlformats.org/officeDocument/2006/relationships/slide" Target="slide2.xml"/><Relationship Id="rId21" Type="http://schemas.openxmlformats.org/officeDocument/2006/relationships/image" Target="../media/image82.wmf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62.bin"/><Relationship Id="rId17" Type="http://schemas.openxmlformats.org/officeDocument/2006/relationships/image" Target="../media/image80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64.bin"/><Relationship Id="rId20" Type="http://schemas.openxmlformats.org/officeDocument/2006/relationships/oleObject" Target="../embeddings/oleObject6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77.wmf"/><Relationship Id="rId5" Type="http://schemas.openxmlformats.org/officeDocument/2006/relationships/image" Target="../media/image74.wmf"/><Relationship Id="rId15" Type="http://schemas.openxmlformats.org/officeDocument/2006/relationships/image" Target="../media/image79.wmf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81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76.wmf"/><Relationship Id="rId14" Type="http://schemas.openxmlformats.org/officeDocument/2006/relationships/oleObject" Target="../embeddings/oleObject63.bin"/><Relationship Id="rId22" Type="http://schemas.openxmlformats.org/officeDocument/2006/relationships/image" Target="../media/image8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image" Target="../media/image5.jpeg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9.png"/><Relationship Id="rId7" Type="http://schemas.openxmlformats.org/officeDocument/2006/relationships/image" Target="../media/image6.wmf"/><Relationship Id="rId12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8.wmf"/><Relationship Id="rId5" Type="http://schemas.openxmlformats.org/officeDocument/2006/relationships/image" Target="../media/image11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0.png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slide" Target="slide2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wmf"/><Relationship Id="rId12" Type="http://schemas.openxmlformats.org/officeDocument/2006/relationships/image" Target="../media/image1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image" Target="../media/image21.gi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slide" Target="slide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5.wmf"/><Relationship Id="rId19" Type="http://schemas.openxmlformats.org/officeDocument/2006/relationships/image" Target="../media/image30.png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20" Type="http://schemas.openxmlformats.org/officeDocument/2006/relationships/image" Target="../media/image39.jpeg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34.wmf"/><Relationship Id="rId19" Type="http://schemas.openxmlformats.org/officeDocument/2006/relationships/slide" Target="slide2.xml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3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wmf"/><Relationship Id="rId20" Type="http://schemas.openxmlformats.org/officeDocument/2006/relationships/image" Target="../media/image48.jpeg"/><Relationship Id="rId1" Type="http://schemas.openxmlformats.org/officeDocument/2006/relationships/vmlDrawing" Target="../drawings/vmlDrawing6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43.wmf"/><Relationship Id="rId19" Type="http://schemas.openxmlformats.org/officeDocument/2006/relationships/slide" Target="slide2.xml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4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6" Type="http://schemas.openxmlformats.org/officeDocument/2006/relationships/slide" Target="slide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image" Target="../media/image55.gif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5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nabla.cz/obsah/matematika/img/zlomky/sed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78887">
            <a:off x="188860" y="1895577"/>
            <a:ext cx="4573343" cy="3371711"/>
          </a:xfrm>
          <a:prstGeom prst="rect">
            <a:avLst/>
          </a:prstGeom>
          <a:noFill/>
        </p:spPr>
      </p:pic>
      <p:sp>
        <p:nvSpPr>
          <p:cNvPr id="1030" name="AutoShape 6" descr="Výsledok vyh&amp;lcaron;adávania obrázkov pre dopyt zlomky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2" name="AutoShape 8" descr="data:image/jpeg;base64,/9j/4AAQSkZJRgABAQAAAQABAAD/2wCEAAkGBxQQEBMUExQWERQVFRoYFhgXGRcZFhcYGRwWFxcWGBQaICggGRwnHRQZITEhJSkrLi4uFyAzODQtNygtLisBCgoKDg0OGhAQGzQmHyYtMDQwLDYyLCw1NDQ1LS0sLDcuLDcuLDQ1LC8tNCwvLCwsLCwsLCwsLCwsLCwsLCwsLP/AABEIAN8A4gMBIgACEQEDEQH/xAAcAAACAgMBAQAAAAAAAAAAAAAAAwUGAQIEBwj/xABNEAACAAMDBgsFBQUFBwUBAAABAgADEQQSIQUxMkFRYQYTFCJScXKBkrGyM0JikdEHoaLB0hcjU4KTQ1RzwuEVJDSDo9PwJUTD8fIW/8QAGwEBAAIDAQEAAAAAAAAAAAAAAAQFAQIDBgf/xAAyEQACAgIABAIIBQUBAAAAAAAAAQIDBBEFEiExQVETIlJhcZGh8BQygbHRBiQ0QvEj/9oADAMBAAIRAxEAPwD2Sx2VOLTmLoL7o2CHGyy+gnhEFj9mnYXyEec8OeExnO9nlGkpDdmEf2jDBl7AOG8g6hj0rrdktI2hFyekTGWOGdllErJlLaWGsXVlf1KG91qCN8V+bw2nk82TZVGwy2Y+IOvlFZgixjiVrv1JSpiu5c7Bw7ANJ1llka2lUB/puKfii6ZKtdmtSX5NxxmIugMp2MpFVPXHjEdWTMoTLNNE2UbrD5MNasNa/wD2KHGOdmHFrcDWVC/1PauSS+gnhEJslkS6eYum/ujptC8g5WS1yFmphXBl1ow0lP5HWCDrjqseie2/raK9rXRkUzySX0E8Ig5JL6CeEQ6CMATySX0E8Ig5JL6CeERB5Zt06XlHJ8tZlJM4zxMS6KsUlFkN84ih1CmrvsUAJ5JL6CeEQckl9BfCIdBAHFYrKnFS+YugvujYIZMkSlBLKigCpJCgADOSdUZsZpKQnAXF8hHIA0yk0iqDFJZGJGqZTpYVAOYHUcwBp+zkKR0pgCCm0LdLHvAB2xWeG2V52TpcuYEs02/Mu0MlloLpOfjDs2RdkcMAQagx599s/wDw1n/xj6GjldJxrbRO4ZTC7LrrmtpvqcGSvtNkkgWiyKg6cqjd5RgCB1EndHoGS7TZrVLEyRxcxDrAGB2MpFVOOY0MfOcSXB7Ls2wzhNknc6HQmL0W/Js4+YMGrNlvU+3mep4h/TNTi5Y3SXs90/18P1PobkkvoJ4RCbJZEunmLpv7o6bRrkTKsu1yJc6Uea4zHOpGDKd4II7o6LHontv62izT2eJknF6fczySX0E8Ig5JL6CeEQ6CBgTySX0E8Ig5JL6CeERVeHU2ZJTjEt3JpxdFs0pjKWTMYkC5MDC84NTUgi6AKUob1wgBPJJfQTwiDkkvoJ4RDoIA4LOKIoGAujyjMEjRXqHlBAEfwhyibNk55imjiUqodjzLstD3M4PdHkKrQADMMI9L4fj/ANLU6g8ive6AfeRHmsWOElytkrHXRsIIIImkgIIIIAt32Z28pank+7NllhsDyyB8yrH+mI9Gseie2/raPJuBCk5Ss1NRmE9nipg82WPWbHontv62ipylqxkK5euPgggiOcitZekO2UcnOqOySmnmYwUlUvyiqVO9sMO+kWWFPMIOgTvBX8zDYAIIIIAi53OkyJf8S4rdgLfcHcVQr/NEnESQ1bLdIU3CAWUsK3VNKBhjQGOzi538SX/Tb/uQBs6FCWXEHSXbvXfu1xQvtkcNZbOQagzsPA0Xvi538SX/AE2/7kUvh3kGfbpYWUyMVLTAApUTGUBSFJcgYNnzEgdccrouVbSJ3DLY1Zdc5dkzx6MwOjAkHAgkEEEEEYEEE4HdGtDu+R+sUjR9SjJ99ft/J6V9jOVCJk+zHMy8cm4qVR/mGTwmPULHontv62jxn7JFJykMc0l6ihzc0V+ZX5x7NY9E9t/W0XGK91I+ccfrjDOnyrW9P5rr/I+CCCJBTFa4TI9sk2qyckdhMQok1zJ4klloJmDlxdJro3sMIn7JJ4uWiVLXVC1Oc0AFTvwgM1q6BPev1hqmozU3QBmCCCAOGRor1DyggkaK9Q8oIA58pZO5VYWk1oXkgKei1AUbuYA90eNUIqGBVgSGU51YGjKd4II7o90sfs07C+QiocNuCRnE2izisyn7xMBxlBQMvxgAChzgDWMZWLcoS0+zO1M+V6Z51BAcCQQQQaEEEEHYQcQdxgi0JYQQRL8HOD022uLtUlA8+bqG1UrpP9w16gdZzUFtmJSUVtk/9l+TS0ybaSOaq8TLO0khppG0C6grtvDVF+seie2/raMWCxpIlpLlrdRBRR9TrJzknOTGbHontv62imsnzyciDKXM9j4III0NSDypleZKt1jkBEMu0GbeYk3xxcsuAFpQVOupzZtcTkVPhJOUZUyUCwBvWnWNckgfM4RbIAIIIIAjJykSJTjEygj9YC3XAGs3Gag20iRVgQCDUHEEZiNsKsXspfYXyEcU5OJ5pws+ulf3fwnZLz4+6MMFzAdRPG4DQGc9PcPh36/MmCk2X2X/AMkdC0oKZtVM0c8320vsv/kgCn/aBwIFrBnyAFtAHOXMJwGo7H2HXmOojxt0KkggggkEEUIIwIIOY7o+nYpHCrgdJt9pVkJSYDS0MtLpWmYn+Lmpuz+7ELJxef1o9z0/BuPfhl6K/rDwfivd8P2+BFfY3kkhZtqYYN+6l4Y0BrMNdYqFHWpj0ax6J7b+toxYbGkiWkuWoREAVQNQH574zY9E9t/W0Sq4ckVEos3KeVfO5+L+nh9B8EEEbkUqOUeEsxXygFaWjWJVZZTqxecDLWYGqCDdZm4pboJDKTzqhRa5DllUkFSQCQc4JGY9UUDhJk7lE+0zJhezWuzEHJ8yWpLFOLVuaKETy00zFaXjQAYCtWvdgZzKlmaAswopmKDUB6C8AdYBrAD4IIIA4ZGivUPKCCRor1DyggDNjtcvi056aC+8Ngh3K5f8RPEPrBY/ZJ2F8hDiaQBDZWyXY7VjOEtmpQMGuvTZfUg03VpEC/Aaxk4WiYu4PJw+aVi1C3F/ZIXGp2NyWepqFm3EKQa54guFfCC0WGXLcpJcO927V8MGat/Xo7BHan0kpKFb6sxK30cXJvSRrYeCNglkFiJ5H8WYCO+WtEPeDFkS0ygAA6AAUABUADYBFLyd9pctsJ8lpW+WeMHWRRW+QMXWxWxJyCZKcTEbMymo/wBDu1RtfTdW/wD1TXxNK8iF3WMtmeVy/wCIniH1hNktcu6eemm/vDptHZCbHontv62iOdA5ZL6aeIQcsl9NPEIfBACOWS+mniEHLJfTTxCHwQAjlkvpp4hByyX008Qh8EAcNitcvipfPTQX3hsEP5ZL6aeIfWCxeyl9hfIQ1moKnADPAEaZUoYy5oknYjLc/pmqjrAB3xoWa8G5RIqAQOYddM/73dBPywxqJMvjPjduLlnsmjM24haHbC1tlo1tKG4I5+++K/KOcrYLo2ZUWx5VX9paAw1qrCWn4TePUWI3R1Sp8pQArS1AzAFQB1ARwSsqTlP7yUrjpSm5288U4AA6nJ3RJWS1pNW8jBh8iDgaEHEGhGB2xtGcZdmGmg5ZL6aeIQmyWuXdPPTTf3h02jshNj0T239bRsYDlkvpp4hByyX008Qh8EAI5ZL6aeIQcsl9NPEIfBACOWS+mniEHLJfTTxCHwQBwWc1RSMRdHlGYJGivUPKCAH2P2UvsL5COSUBaecaNJBHFjVMI/tDtWuiM2F7Gq3cWpjyZFUkNMEtAQaEB7oZgdoW8R1RIIgUAAUAFABmAGYCANoo32sf8PI/xv8AI8XmKN9rH/DyP8b/ACPEzh/+TD4kXO/x5/A8ziV4OZemWGbfTnIxHGS9Tj8npmPzwiKgj2ltULYOE1tM8lVbKuSlF9T33J1tS0Skmy2vI4qp/IjUQcCNREbWPRPbf1tFF+yfKJKz7OfcImJ1PUOo/mW91zIvVj0T239bR4bJpdNsq34M9jRara4zXiPgggjgdim8OJhkcXMW2mRaHny1kIzqslgXUOjyzg63LxLE1ro6lNyiscJZM62ybTYzZWVZqGWs92kmSAQKTLoczLy1LBbmJQYitRZJSXVC4mgAxz4YYwBvBBBACLF7KX2F8hCkXjqMcUGiNTfGdo6Iza9lFOf93lqM8wImw0IBeh1EIGI3iO8CkAR+UJNGvjM1A3XmU9+bwxzRMTEDAg4gihiHcXSQxxXOdo1N3+ddkQ8ivT5kdIPwFzTXm7c+4a/p311RtdKteSiuBTcR0W2jyrhvxKGs5z9w1D/zWTG8Rk2n0N+5K2WeJihhhXODnBGBB6iIxY9E9t/W0cWTXpMZdTLe71opPeGXwx22PRPbf1tFlXLmimcWtMfBBBG5gpn2k5SmrYrULO7SjKlhpkxCQyklbspWGixBvEjELTNfBFzilcMeBAn2W1CQ9o42bVghtM8Si7MGNZZe4BnwpQUEW6xWYSpaoC7BRQF2Z3PadiWY7yYAfBBBAHDI0V6h5QQSNFeoeUEAQXC7KMyy2SzTpYUlJiVDAkENLmJqoRiwir/tItP8OT8n/XF3y7kw2rJ7SlpfMpSlc19broCdQLKATsJjxWm0EHWDnB1gjUYvuEY+PfCSsjtp/QpuKX30yi4PSa+pc/2kWn+HJ+T/AK4h+EnCqdbllo6y1CsXBUNWtCtMWPSiEjRtId/5RcLh+PW1KMdNP3lU86+acZS6a9xmh2j5H6wUO0fI/WNoIm6RD5mW37K0P+0HOcCzOCQMATMk0Gf4T8jHqVj0T239bRTPspyddkTLQc85rq9iUWFaaueX7gIudj0T239bR4riNinkza+Hy6HrsCDhjxT+99R8EEEQSYIvTOinjP6IctaY4HdiPnFZ4c8IXscgmQFaaDKLXqlZcuZNSVeIGdmLEKMNFj7pBs8AEEEEARUwErZKGnOGNK/2M2O64/THh/1jmeUWsyXdNVRl1VZbrBa6gaUO4mOuRODqGXEEVH+o1HdAGtx+mPD/AKxE5WDX15wNwVei6s4GfVpf/qJi0TgiknuG0nAD5xELXWakmpO0mI+RPlWvM3gtml1ukPD/AKwXW6Q8P+sEoXeb4erZ3ZuqkMiCdTFhVuUJUg8x9VNab94iVseie2/raOLJUu87vqHMXuNZh+YC9aGO2x6J7b+tosaVqCOMu4+CCCOpqJLTOinjP6YalaY0B3Go+dBFWyhwql8rez8fKsySbonzZjKGMyYKpJlBubWjKWc1AvKoFWqtpXNnrv2/KAMwQQQBwyNFeoeUEEjRXqHlBAD7H7JOwvkIoPDzgexZrTZ1vVxmy1BLE65iAZydajPiRUk1vNjtScWnOGgvkIbypOkI74+ROianDucb6IXQ5Jnz+D/55iNW0h3x7Pljg9YrU16YoEzpoSjHtUwf+YGIJ/s8spIItE4Aav3ZrXabkeghxuqUfXTT+ZRy4PbGXqtNfI84ixcEeCj21wzApZ1ILMQRxm1ZZwrUYFhmrhU5rtk7gZYZJDMDPIzcaar3ywAp7wYs62hAKBgIj5fGnOLjSte/+Dvi8J5Zc1r37jeRKVFVVAVVACgCgAGAAGoRpY9E9t/W0HKk6QhNktSXTzhpv62igLs7YITypOkIOVJ0hAFA4c5DtoslpKz5c5Zk+U9xbK5m04+VcF8TqEIoXMgqEOYkmPQLIrhFExg7gC8yrcVjrIQlro3VPXGOVJ0hBypOkIAdBCeVJ0hBypOkIAxYvZS+wvkIUUMollBKMasozqTnZRrrnIGupFSTXFitScVL5w0F8hD+VJ0hAEdaLSJrc01VSQCMxbMx7sR13oXHZPlyXNSaNtUlSdlSKXuo1jn5ImP79/8Ap4fgiJZROUtnSMkkJmLXNnGI+nfmjayoZwBXBTnb8l2n7h3Uh8uyyRS85mH4jgetFAU/KO3lKdIRmGPr8xhz8hktAoAAoAKAQux6J7b+tozypOkIRZLUl084ab+tolGh2wQnlSdIQcqTpCAKatgMg5VkzJEyetrd50oqhdZgmSklmSzDmy2DJ75UUcGuDXbPwdsLWex2aS7X3lSZctm2siqpOO8R18qTpCDlSdIQA6CE8qTpCDlSdIQBzyNFeoeUEYs5qi9keUZgB9j9knYXyEbzpyopZiFA1nfgB1k4UhdlYCUhJoAgJJzAUGMKsqmYeNcEfw1Pur0iOmQe4GnSqBAZS4XMrskqVS6aFptQa7pQxp1lTu1xFnhPaunLG4SzT72J++JThnk3NPUbFmeSt+Xy2RVYp8u++uxrfTwL/Bxsa2pS5dvxLFZOGE0EcbLVxrMuqt3IxIPewi05PyjLtC3pThgM4zMpz0ZTip6480h1itbyJgmSzRhnGYOOg27fqOMYo4hJPVnVeYyeFwa3V0fkenwmx6J7b+to0ybbVnykmLWjitDnBzFTvBBB3iN7Hontv62i5T2UDWug+CCCACCKTw7yADZ59pWbPFsWnJmSa6hZhIWTJSVeuEMxCmo518nZS5yq3RepeoK0zV10gDeCCCAEWL2UvsL5CN5s0IpZiFAzkwuyNSShOACLX5CE2ZONImuMM8tTmUanIPvkY46INB7xIAZ81/ZoEWmDTAanZSUCDTtFSNkLkyZkxVflDC8ARdSWBQiowYE/fEjHNYcAy9ByO489R3K4HdAC/wB+me5OGwAy37qkqx3c0b4fZ7Sr1AqGXSU4MvWNmBoRgaYExvOmBRU9w1k6gN8cz2Itzq3ZucMMQPgp7ybRhXPgaEAdkJseie2/raCx2jjFrS6wJVl6LDOOrWDrBB1wWPRPbf1tAD4IIIAIIpP2jyJUuQZzzJ0mcXQSp68cUs2Ki+wQXVQYk3tKtDqpdVYEAg1BzEa4AzBBBAHDI0V6h5QQSNFeoeUEAJtAvSZEvVNKqeyFLsOoqhX+aJOI6tBZN5p/0nP5RIwBpPlB1ZWFVYEEbQcCI82ynYjInPLNcDVSdanRP5dYMemRSeG1pDzVlrgZY5zCmdqELiNQx/m64g58IuvmfdFlwuycbuVdn3ICCF8Wem3yT9MHFnpt8k/TFJr3no9vyLTwDtBvz5Xu0SYu4m8rjq5iHrJi1WPRPbf1tFN4CL/vMzEmkoZ6a2wzAdExcrHontv62j0GG26Y7PK56SyJa++g+CCCJJEKvb5eUTaS6SbJMlof3ImT5qlaggzCokkXyCRnwBIGdibHZQ1xeMul7ovlahb1OddBxArWlYxz/h++GrWmOfdAGYIIIAi55BkyJZzTSiHCoKhTMZTuZZbL/NHWZBX2ZpT3Tivcc67MMANUcZNOR4Vq1BuPEzDX5AjviUgBHKQDRhcJNBXRbqbbuNDgcI1D3Zrg0AKBq4DEVDmu4XM+0QWm2IhKnnNTRGJ79QrvoIgLQX4xbgCBQTc0xSq4Y0u4gEBcKy9dSYg5PEsbGfLZPr5d39/E2jBvsWGSLxvnN7g2DpGuIY17h3w+IVLZNIBDoQfgP6o25TO6aeA/qivf9SYK/wBn8mb+hkdYJW001TJdeppZAJ3kiYo/5cPseie2/raIqzz5jWmUrMpFyY1AtM3FrWtT0/viVseie2/raLbFyq8mpW19mc5RcXpj4IIIkGCByxZbTaUtFnKSFkTUaWJvGO0wI63WJkGXdLCpoL9M1dkTNmkCWiouiihR1AUHlGDf+H74ataY590AZggggDhkaK9Q8oIJGivUPKCANJ0lnsyXNNVR03stCFJ1A0uncxjss84OoZcxFd/URqOqka2P2UvsL5CEvKMpiyC8rGroM9emm/auvOMahgMZYt4s8lnwJzKDrY5h+Z3Ax5w7liSTUkkk7ScSYlOEuVRaJxVSbsrm0NQb2BYlTiDmFCNVdcRUUefdzz5V2R6ThmP6Ovnfd/sEEYZgBUmg3xPZC4ONOIecpSUMbrCjTNxU4qu0HE5qUzxqaJWy1El5GRCmPNJ/oSnAiwXJTTjnn0K4Zpa1uddSzN1OInrHontv62hwhNj0T239bR6KEFCKivA8nZY7Jub8R8EEEbmhUOGM2dJMuZLtvFTmnSkk2duJEqaC6q6tfW+xKliSrClBQVz2+Ktwrs5t9ntNjNlmVcFEmTBK4oEjmz1Icmik1pQNhmizSkuqBUmgAqc5prMAbwQQQBHvLZrPLK4uqoyjaVobtdV4VWvxRyNa2mgG9dUjMtQe9jj8ruusSli9lL7C+QiOtliaWxeWt5GJZ0GcMcS6DXXEldZxFSSDT8ary54/9rLTXdLu17n/AB3Olbjv1haIBmAGvDac5hUrF3Oy6vyF7/5I3kzlcVUgjMdxGcHYRrBzQuxYoD0qt4sQO4EDuj5v6yUnLv2+/kTDJ5hr7pOPwnpdR1/PaYdGGpTHNrhNhktOwQkSdUwHEjoodfbzUOFSKxIxcO3MmoVrr4+WvNmJSUe515Gl3nmTdXs02c0kuw62IX/lxIWPRPbf1tDJUsKoVRQAAADMAMAIXY9E9t/W0fT8TGjjUxpj2S/79SDJ7ex8EEESTBUuE9ntcuXaLQtumSgB+6kSpVmIJoFlpfmy2Ys701gAvTVU2awy3WVLWY/GOqKHegF9gAGagAAqamgAGMR+WbM06dZUu1lLM46acLv7oVlJnre41kcYf2J3RLwAQQQQBwyNFeoeUEEjRXqHlBAGbHaV4tMH0F9x9g3Q7lS7H8D/AEgsfsk7C+QjefOVFLMaAfngANpJwA1wBwW+yyJ/tJZc5geLmBh1OAGHcYjP/wCZsnRngbKzz95x++JjjZ0zQVZS7ZgLMR/hKRQEbWqNawGyTD/7hxuCyqfepP3xpKuEvzLZvG2cfytr9TlsGTLNIIKSmvDMzLNdh1O4JHcYkeUrsfwP9IQ3HpjzJw2UMt+4klWO7mjfDrLa1mVpUMukrCjKTtH5ioNMCY2SS6I1cm3tmeVLsfwP9ITZLUt04Ppv7j9Nt0dkJseie2/raMmA5Uux/A/0g5Uux/A/0h8EAI5Uux/A/wBIOVLsfwP9IfBACOVLsfwP9IOVLsfwP9IfBAHFYrSvFS8H0F9x9g3Q7lK7H8D/AEgsXspfYXyEbT5wQVOs0AGJJ2AazgfkYA4bZZZM01ZHDZryrNRqbCygEjccI4XyVjhabUg1AS5RA6i0gn5mJWk19YkjYAGfxHmqd1G64zyM65kwnbUD7lAH3RHtxKLXuyCb96TMqTXZnFJyfJBBYTZpFPaLMYVGY8XS4DvAiR5Sux/A/wBIicoW6ZImKqvxgu3mDgVxNFusgFNFqkg6o78n5TWdhouM6nP1qdY+oqBWOtdUK1ywSS8ktBvfcfypdj+B/pCbJalunB9N/cfptujshNj0T239bRuYDlS7H8D/AEg5Uux/A/0h8EAI5Uux/A/0g5Uux/A/0h8EAI5Uux/A/wBIOVLsfwP9IfBAHBZzVF7I3athjMEjRXqHlBADrKwEpCTQBASTmAoMYRZE40icw3ylI0FIpeION9gcdgNOlVNpNZMiX/FKId6hTMcHcVlsO+JSACCCCACOa2Wa9Rl5sxdFvNW2oaYjqIoQCOmCAE2O0CYgYYYkEHOrKSrKeogiCx6J7b+toRI5lomLqmKswb2HMc/IS4fY9E9t/W0APggggCrZfquVMmUdwGNoDKHa41JJKky63SQa40riYtMQOWcmzZtusM5Apl2czjMqxDHjJdxbi0IOOJqR3xPQAQQQQBzWZwslGOAEsE9QFTCpBIa9MFGbBdYUHMldRzV2mmJoANVxl2ddRuk9SreH4gsdzLUEHEHPAGYIRdKZqsuz3h2TrG492oQnKFrCyHdTjSinYxN0VGqhOI3QBXrbOvzHbUWw6hzR8wK98I1ggkEGoIzg7R/5uzQKKCgzCMwBaMlW3jpdTQMDRgM1do3EUPfTVDrHontv62iByBNuz6anUj+ZcV+4vE9Y9E9t/W0APggggCqcKJQ/2lkhsa8fOGc0pyaedHNqzxa4hctZKmTrTY5qlAtmmO5DE1a/LmSqCgNKcZWu6m+JqACCCCAOGRor1DyggkaK9Q8oIAq/2g26dZrBZ50hrjpMTnXVagaXMTMwIzsB3x55+0DKP95P9OT+iPXstZKFsye0jAF5Quk5g4AZCdwZRHz7OlMjMrgqykqynOrA0IPUYr8yU4STi+hV587ISTi2kWP9oGUf7yf6cn9EH7QMo/3k/wBOT+iKzBEP09ntMr/xN3tMs37QMo/3k/05P6IP2gZR/vJ/pyf0RWYIens9pj8Td7TPWPswy7abbaJxtEzjRKlADmot0zG+BRWvFa9keg2PRPbf1tFS+yrIrWaxX3F157cZQ5wlAJYPWKtuv01RbbHontv62i3pUlBc3cvsdSVa5u4+CCCOp2EXZnSTwH9cOWtMcTuwHyincM5dtkyLRa5VrMsyAXlyBLltKdEoSkwlb7O9DirLS8ABUXjb5TEqCRdJAJGw6xAG8EEEAR8jDk52yyveVVvJDHfHEJZMiWVxZVRl30AqtdVRVa/FDRagwHF86tMcwFcedv3Z+rPADZs0KKnqGsk7ANZiOt9j4y6z1UXhVVNCa1UFzmJF4dVDiY75UmhqTebafIDUN27GsbTZYZSpzEEHvwgCP/2FK2v4oP8AYUra/ijus0wsgJz5j2hgw+YMNgCKTJqS5sorUmrE1NeaFYE/NlHfHfY9E9t/W0aSefMZtSgovXX94fmAOtDG9j0T239bQA+CCCAEsr1wZaauafO9DErTGhO4UHyqYpXDXKJSeqznttjsqqP95swl8VfcmvHsVdkVaKA10CrNU5ouchaKoBLAACpNScM5Os74AZBBBAHDI0V6h5QQSNFeoeUEAPsfspfYXyEUj7QuA3Kr1os4pPA56YATgNh1TKYAnA0ANM4uVmnFUQFGqFAOjnAG+Gco+Fvw/WNZwU1qRpZXGyPLI+bLVZ3lOUmK0t1zqwKsNhodW+FR9F5UsMi1KFnyBOANReCEqdqmtQeqIVuA2TiSeStjsmTAO4CZh3RXywHv1WVc+GPfqyPDhnA1k0A1knMANZ3R6LwG+z1pjCfbFMtFYFJLCjORjWYDmT4Ti2ug0r9kvIllsrX5NmWW9KXgFL02XySad8SvKPhb8P1jtThxg9y6nejAjB80ntjxCbHontv62jHKfhb8P1hdnnFQQUbSY+7mLMRr2GJhYHZBCOU/C34frByn4W/D9YArOWcqzDPuNYLXPkymVlMtZBSZMUhlc35qmisAQKaQDahFoszsyKzLcYqCy1rdJFStddM1Y15T8Lfh+sHKfhb8P1gB8EI5T8Lfh+sHKfhb8P1gAsXspfYXyEaMhlklRVSasozgnOy9etdecY1Da2WcVloCjVCgHRzgDfDOUfC34frAG8ieriqkEZjtB2EZwdxxhkcU9Uc1KNXNeUhWpsvqwNN1YUZZ1POUbKyz97An74A6pZus4OAwfYADg33qSe1CzNM3BKhNb5q7pe3tZtlTmWkhAalHc7Xa9TMagFqKcBmAzR08p+Fvw/WAGy0CgACgAoAMwAzAQux6J7b+toxyn4W/D9YXZ5xUEFG0mPu5izEa9hgDsghHKfhb8P1g5T8Lfh+sAReVHnThPs/JuY8sos5mltJIdaNfl3uMqLx5t2hppCsSlhsokypctalZaKgrnooCip24Qcp+Fvw/WDlPwt+H6wA+CEcp+Fvw/WDlPwt+H6wAiRor1DygjllZQlhQC1CAARQ4HWMBBAH/2Q=="/>
          <p:cNvSpPr>
            <a:spLocks noChangeAspect="1" noChangeArrowheads="1"/>
          </p:cNvSpPr>
          <p:nvPr/>
        </p:nvSpPr>
        <p:spPr bwMode="auto">
          <a:xfrm>
            <a:off x="155575" y="-1790700"/>
            <a:ext cx="37909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4" name="AutoShape 10" descr="data:image/jpeg;base64,/9j/4AAQSkZJRgABAQAAAQABAAD/2wCEAAkGBxQQEBMUExQWERQVFRoYFhgXGRcZFhcYGRwWFxcWGBQaICggGRwnHRQZITEhJSkrLi4uFyAzODQtNygtLisBCgoKDg0OGhAQGzQmHyYtMDQwLDYyLCw1NDQ1LS0sLDcuLDcuLDQ1LC8tNCwvLCwsLCwsLCwsLCwsLCwsLCwsLP/AABEIAN8A4gMBIgACEQEDEQH/xAAcAAACAgMBAQAAAAAAAAAAAAAAAwUGAQIEBwj/xABNEAACAAMDBgsFBQUFBwUBAAABAgADEQQSIQUxMkFRYQYTFCJScXKBkrGyM0JikdEHoaLB0hcjU4KTQ1RzwuEVJDSDo9PwJUTD8fIW/8QAGwEBAAIDAQEAAAAAAAAAAAAAAAQFAQIDBgf/xAAyEQACAgIABAIIBQUBAAAAAAAAAQIDBBEFEiExQVETIlJhcZGh8BQygbHRBiQ0QvEj/9oADAMBAAIRAxEAPwD2Sx2VOLTmLoL7o2CHGyy+gnhEFj9mnYXyEec8OeExnO9nlGkpDdmEf2jDBl7AOG8g6hj0rrdktI2hFyekTGWOGdllErJlLaWGsXVlf1KG91qCN8V+bw2nk82TZVGwy2Y+IOvlFZgixjiVrv1JSpiu5c7Bw7ANJ1llka2lUB/puKfii6ZKtdmtSX5NxxmIugMp2MpFVPXHjEdWTMoTLNNE2UbrD5MNasNa/wD2KHGOdmHFrcDWVC/1PauSS+gnhEJslkS6eYum/ujptC8g5WS1yFmphXBl1ow0lP5HWCDrjqseie2/raK9rXRkUzySX0E8Ig5JL6CeEQ6CMATySX0E8Ig5JL6CeERB5Zt06XlHJ8tZlJM4zxMS6KsUlFkN84ih1CmrvsUAJ5JL6CeEQckl9BfCIdBAHFYrKnFS+YugvujYIZMkSlBLKigCpJCgADOSdUZsZpKQnAXF8hHIA0yk0iqDFJZGJGqZTpYVAOYHUcwBp+zkKR0pgCCm0LdLHvAB2xWeG2V52TpcuYEs02/Mu0MlloLpOfjDs2RdkcMAQagx599s/wDw1n/xj6GjldJxrbRO4ZTC7LrrmtpvqcGSvtNkkgWiyKg6cqjd5RgCB1EndHoGS7TZrVLEyRxcxDrAGB2MpFVOOY0MfOcSXB7Ls2wzhNknc6HQmL0W/Js4+YMGrNlvU+3mep4h/TNTi5Y3SXs90/18P1PobkkvoJ4RCbJZEunmLpv7o6bRrkTKsu1yJc6Uea4zHOpGDKd4II7o6LHontv62izT2eJknF6fczySX0E8Ig5JL6CeEQ6CBgTySX0E8Ig5JL6CeERVeHU2ZJTjEt3JpxdFs0pjKWTMYkC5MDC84NTUgi6AKUob1wgBPJJfQTwiDkkvoJ4RDoIA4LOKIoGAujyjMEjRXqHlBAEfwhyibNk55imjiUqodjzLstD3M4PdHkKrQADMMI9L4fj/ANLU6g8ive6AfeRHmsWOElytkrHXRsIIIImkgIIIIAt32Z28pank+7NllhsDyyB8yrH+mI9Gseie2/raPJuBCk5Ss1NRmE9nipg82WPWbHontv62ipylqxkK5euPgggiOcitZekO2UcnOqOySmnmYwUlUvyiqVO9sMO+kWWFPMIOgTvBX8zDYAIIIIAi53OkyJf8S4rdgLfcHcVQr/NEnESQ1bLdIU3CAWUsK3VNKBhjQGOzi538SX/Tb/uQBs6FCWXEHSXbvXfu1xQvtkcNZbOQagzsPA0Xvi538SX/AE2/7kUvh3kGfbpYWUyMVLTAApUTGUBSFJcgYNnzEgdccrouVbSJ3DLY1Zdc5dkzx6MwOjAkHAgkEEEEEYEEE4HdGtDu+R+sUjR9SjJ99ft/J6V9jOVCJk+zHMy8cm4qVR/mGTwmPULHontv62jxn7JFJykMc0l6ihzc0V+ZX5x7NY9E9t/W0XGK91I+ccfrjDOnyrW9P5rr/I+CCCJBTFa4TI9sk2qyckdhMQok1zJ4klloJmDlxdJro3sMIn7JJ4uWiVLXVC1Oc0AFTvwgM1q6BPev1hqmozU3QBmCCCAOGRor1DyggkaK9Q8oIA58pZO5VYWk1oXkgKei1AUbuYA90eNUIqGBVgSGU51YGjKd4II7o90sfs07C+QiocNuCRnE2izisyn7xMBxlBQMvxgAChzgDWMZWLcoS0+zO1M+V6Z51BAcCQQQQaEEEEHYQcQdxgi0JYQQRL8HOD022uLtUlA8+bqG1UrpP9w16gdZzUFtmJSUVtk/9l+TS0ybaSOaq8TLO0khppG0C6grtvDVF+seie2/raMWCxpIlpLlrdRBRR9TrJzknOTGbHontv62imsnzyciDKXM9j4III0NSDypleZKt1jkBEMu0GbeYk3xxcsuAFpQVOupzZtcTkVPhJOUZUyUCwBvWnWNckgfM4RbIAIIIIAjJykSJTjEygj9YC3XAGs3Gag20iRVgQCDUHEEZiNsKsXspfYXyEcU5OJ5pws+ulf3fwnZLz4+6MMFzAdRPG4DQGc9PcPh36/MmCk2X2X/AMkdC0oKZtVM0c8320vsv/kgCn/aBwIFrBnyAFtAHOXMJwGo7H2HXmOojxt0KkggggkEEUIIwIIOY7o+nYpHCrgdJt9pVkJSYDS0MtLpWmYn+Lmpuz+7ELJxef1o9z0/BuPfhl6K/rDwfivd8P2+BFfY3kkhZtqYYN+6l4Y0BrMNdYqFHWpj0ax6J7b+toxYbGkiWkuWoREAVQNQH574zY9E9t/W0Sq4ckVEos3KeVfO5+L+nh9B8EEEbkUqOUeEsxXygFaWjWJVZZTqxecDLWYGqCDdZm4pboJDKTzqhRa5DllUkFSQCQc4JGY9UUDhJk7lE+0zJhezWuzEHJ8yWpLFOLVuaKETy00zFaXjQAYCtWvdgZzKlmaAswopmKDUB6C8AdYBrAD4IIIA4ZGivUPKCCRor1DyggDNjtcvi056aC+8Ngh3K5f8RPEPrBY/ZJ2F8hDiaQBDZWyXY7VjOEtmpQMGuvTZfUg03VpEC/Aaxk4WiYu4PJw+aVi1C3F/ZIXGp2NyWepqFm3EKQa54guFfCC0WGXLcpJcO927V8MGat/Xo7BHan0kpKFb6sxK30cXJvSRrYeCNglkFiJ5H8WYCO+WtEPeDFkS0ygAA6AAUABUADYBFLyd9pctsJ8lpW+WeMHWRRW+QMXWxWxJyCZKcTEbMymo/wBDu1RtfTdW/wD1TXxNK8iF3WMtmeVy/wCIniH1hNktcu6eemm/vDptHZCbHontv62iOdA5ZL6aeIQcsl9NPEIfBACOWS+mniEHLJfTTxCHwQAjlkvpp4hByyX008Qh8EAcNitcvipfPTQX3hsEP5ZL6aeIfWCxeyl9hfIQ1moKnADPAEaZUoYy5oknYjLc/pmqjrAB3xoWa8G5RIqAQOYddM/73dBPywxqJMvjPjduLlnsmjM24haHbC1tlo1tKG4I5+++K/KOcrYLo2ZUWx5VX9paAw1qrCWn4TePUWI3R1Sp8pQArS1AzAFQB1ARwSsqTlP7yUrjpSm5288U4AA6nJ3RJWS1pNW8jBh8iDgaEHEGhGB2xtGcZdmGmg5ZL6aeIQmyWuXdPPTTf3h02jshNj0T239bRsYDlkvpp4hByyX008Qh8EAI5ZL6aeIQcsl9NPEIfBACOWS+mniEHLJfTTxCHwQBwWc1RSMRdHlGYJGivUPKCAH2P2UvsL5COSUBaecaNJBHFjVMI/tDtWuiM2F7Gq3cWpjyZFUkNMEtAQaEB7oZgdoW8R1RIIgUAAUAFABmAGYCANoo32sf8PI/xv8AI8XmKN9rH/DyP8b/ACPEzh/+TD4kXO/x5/A8ziV4OZemWGbfTnIxHGS9Tj8npmPzwiKgj2ltULYOE1tM8lVbKuSlF9T33J1tS0Skmy2vI4qp/IjUQcCNREbWPRPbf1tFF+yfKJKz7OfcImJ1PUOo/mW91zIvVj0T239bR4bJpdNsq34M9jRara4zXiPgggjgdim8OJhkcXMW2mRaHny1kIzqslgXUOjyzg63LxLE1ro6lNyiscJZM62ybTYzZWVZqGWs92kmSAQKTLoczLy1LBbmJQYitRZJSXVC4mgAxz4YYwBvBBBACLF7KX2F8hCkXjqMcUGiNTfGdo6Iza9lFOf93lqM8wImw0IBeh1EIGI3iO8CkAR+UJNGvjM1A3XmU9+bwxzRMTEDAg4gihiHcXSQxxXOdo1N3+ddkQ8ivT5kdIPwFzTXm7c+4a/p311RtdKteSiuBTcR0W2jyrhvxKGs5z9w1D/zWTG8Rk2n0N+5K2WeJihhhXODnBGBB6iIxY9E9t/W0cWTXpMZdTLe71opPeGXwx22PRPbf1tFlXLmimcWtMfBBBG5gpn2k5SmrYrULO7SjKlhpkxCQyklbspWGixBvEjELTNfBFzilcMeBAn2W1CQ9o42bVghtM8Si7MGNZZe4BnwpQUEW6xWYSpaoC7BRQF2Z3PadiWY7yYAfBBBAHDI0V6h5QQSNFeoeUEAQXC7KMyy2SzTpYUlJiVDAkENLmJqoRiwir/tItP8OT8n/XF3y7kw2rJ7SlpfMpSlc19broCdQLKATsJjxWm0EHWDnB1gjUYvuEY+PfCSsjtp/QpuKX30yi4PSa+pc/2kWn+HJ+T/AK4h+EnCqdbllo6y1CsXBUNWtCtMWPSiEjRtId/5RcLh+PW1KMdNP3lU86+acZS6a9xmh2j5H6wUO0fI/WNoIm6RD5mW37K0P+0HOcCzOCQMATMk0Gf4T8jHqVj0T239bRTPspyddkTLQc85rq9iUWFaaueX7gIudj0T239bR4riNinkza+Hy6HrsCDhjxT+99R8EEEQSYIvTOinjP6IctaY4HdiPnFZ4c8IXscgmQFaaDKLXqlZcuZNSVeIGdmLEKMNFj7pBs8AEEEEARUwErZKGnOGNK/2M2O64/THh/1jmeUWsyXdNVRl1VZbrBa6gaUO4mOuRODqGXEEVH+o1HdAGtx+mPD/AKxE5WDX15wNwVei6s4GfVpf/qJi0TgiknuG0nAD5xELXWakmpO0mI+RPlWvM3gtml1ukPD/AKwXW6Q8P+sEoXeb4erZ3ZuqkMiCdTFhVuUJUg8x9VNab94iVseie2/raOLJUu87vqHMXuNZh+YC9aGO2x6J7b+tosaVqCOMu4+CCCOpqJLTOinjP6YalaY0B3Go+dBFWyhwql8rez8fKsySbonzZjKGMyYKpJlBubWjKWc1AvKoFWqtpXNnrv2/KAMwQQQBwyNFeoeUEEjRXqHlBAD7H7JOwvkIoPDzgexZrTZ1vVxmy1BLE65iAZydajPiRUk1vNjtScWnOGgvkIbypOkI74+ROianDucb6IXQ5Jnz+D/55iNW0h3x7Pljg9YrU16YoEzpoSjHtUwf+YGIJ/s8spIItE4Aav3ZrXabkeghxuqUfXTT+ZRy4PbGXqtNfI84ixcEeCj21wzApZ1ILMQRxm1ZZwrUYFhmrhU5rtk7gZYZJDMDPIzcaar3ywAp7wYs62hAKBgIj5fGnOLjSte/+Dvi8J5Zc1r37jeRKVFVVAVVACgCgAGAAGoRpY9E9t/W0HKk6QhNktSXTzhpv62igLs7YITypOkIOVJ0hAFA4c5DtoslpKz5c5Zk+U9xbK5m04+VcF8TqEIoXMgqEOYkmPQLIrhFExg7gC8yrcVjrIQlro3VPXGOVJ0hBypOkIAdBCeVJ0hBypOkIAxYvZS+wvkIUUMollBKMasozqTnZRrrnIGupFSTXFitScVL5w0F8hD+VJ0hAEdaLSJrc01VSQCMxbMx7sR13oXHZPlyXNSaNtUlSdlSKXuo1jn5ImP79/8Ap4fgiJZROUtnSMkkJmLXNnGI+nfmjayoZwBXBTnb8l2n7h3Uh8uyyRS85mH4jgetFAU/KO3lKdIRmGPr8xhz8hktAoAAoAKAQux6J7b+tozypOkIRZLUl084ab+tolGh2wQnlSdIQcqTpCAKatgMg5VkzJEyetrd50oqhdZgmSklmSzDmy2DJ75UUcGuDXbPwdsLWex2aS7X3lSZctm2siqpOO8R18qTpCDlSdIQA6CE8qTpCDlSdIQBzyNFeoeUEYs5qi9keUZgB9j9knYXyEbzpyopZiFA1nfgB1k4UhdlYCUhJoAgJJzAUGMKsqmYeNcEfw1Pur0iOmQe4GnSqBAZS4XMrskqVS6aFptQa7pQxp1lTu1xFnhPaunLG4SzT72J++JThnk3NPUbFmeSt+Xy2RVYp8u++uxrfTwL/Bxsa2pS5dvxLFZOGE0EcbLVxrMuqt3IxIPewi05PyjLtC3pThgM4zMpz0ZTip6480h1itbyJgmSzRhnGYOOg27fqOMYo4hJPVnVeYyeFwa3V0fkenwmx6J7b+to0ybbVnykmLWjitDnBzFTvBBB3iN7Hontv62i5T2UDWug+CCCACCKTw7yADZ59pWbPFsWnJmSa6hZhIWTJSVeuEMxCmo518nZS5yq3RepeoK0zV10gDeCCCAEWL2UvsL5CN5s0IpZiFAzkwuyNSShOACLX5CE2ZONImuMM8tTmUanIPvkY46INB7xIAZ81/ZoEWmDTAanZSUCDTtFSNkLkyZkxVflDC8ARdSWBQiowYE/fEjHNYcAy9ByO489R3K4HdAC/wB+me5OGwAy37qkqx3c0b4fZ7Sr1AqGXSU4MvWNmBoRgaYExvOmBRU9w1k6gN8cz2Itzq3ZucMMQPgp7ybRhXPgaEAdkJseie2/raCx2jjFrS6wJVl6LDOOrWDrBB1wWPRPbf1tAD4IIIAIIpP2jyJUuQZzzJ0mcXQSp68cUs2Ki+wQXVQYk3tKtDqpdVYEAg1BzEa4AzBBBAHDI0V6h5QQSNFeoeUEAJtAvSZEvVNKqeyFLsOoqhX+aJOI6tBZN5p/0nP5RIwBpPlB1ZWFVYEEbQcCI82ynYjInPLNcDVSdanRP5dYMemRSeG1pDzVlrgZY5zCmdqELiNQx/m64g58IuvmfdFlwuycbuVdn3ICCF8Wem3yT9MHFnpt8k/TFJr3no9vyLTwDtBvz5Xu0SYu4m8rjq5iHrJi1WPRPbf1tFN4CL/vMzEmkoZ6a2wzAdExcrHontv62j0GG26Y7PK56SyJa++g+CCCJJEKvb5eUTaS6SbJMlof3ImT5qlaggzCokkXyCRnwBIGdibHZQ1xeMul7ovlahb1OddBxArWlYxz/h++GrWmOfdAGYIIIAi55BkyJZzTSiHCoKhTMZTuZZbL/NHWZBX2ZpT3Tivcc67MMANUcZNOR4Vq1BuPEzDX5AjviUgBHKQDRhcJNBXRbqbbuNDgcI1D3Zrg0AKBq4DEVDmu4XM+0QWm2IhKnnNTRGJ79QrvoIgLQX4xbgCBQTc0xSq4Y0u4gEBcKy9dSYg5PEsbGfLZPr5d39/E2jBvsWGSLxvnN7g2DpGuIY17h3w+IVLZNIBDoQfgP6o25TO6aeA/qivf9SYK/wBn8mb+hkdYJW001TJdeppZAJ3kiYo/5cPseie2/raIqzz5jWmUrMpFyY1AtM3FrWtT0/viVseie2/raLbFyq8mpW19mc5RcXpj4IIIkGCByxZbTaUtFnKSFkTUaWJvGO0wI63WJkGXdLCpoL9M1dkTNmkCWiouiihR1AUHlGDf+H74ataY590AZggggDhkaK9Q8oIJGivUPKCANJ0lnsyXNNVR03stCFJ1A0uncxjss84OoZcxFd/URqOqka2P2UvsL5CEvKMpiyC8rGroM9emm/auvOMahgMZYt4s8lnwJzKDrY5h+Z3Ax5w7liSTUkkk7ScSYlOEuVRaJxVSbsrm0NQb2BYlTiDmFCNVdcRUUefdzz5V2R6ThmP6Ovnfd/sEEYZgBUmg3xPZC4ONOIecpSUMbrCjTNxU4qu0HE5qUzxqaJWy1El5GRCmPNJ/oSnAiwXJTTjnn0K4Zpa1uddSzN1OInrHontv62hwhNj0T239bR6KEFCKivA8nZY7Jub8R8EEEbmhUOGM2dJMuZLtvFTmnSkk2duJEqaC6q6tfW+xKliSrClBQVz2+Ktwrs5t9ntNjNlmVcFEmTBK4oEjmz1Icmik1pQNhmizSkuqBUmgAqc5prMAbwQQQBHvLZrPLK4uqoyjaVobtdV4VWvxRyNa2mgG9dUjMtQe9jj8ruusSli9lL7C+QiOtliaWxeWt5GJZ0GcMcS6DXXEldZxFSSDT8ary54/9rLTXdLu17n/AB3Olbjv1haIBmAGvDac5hUrF3Oy6vyF7/5I3kzlcVUgjMdxGcHYRrBzQuxYoD0qt4sQO4EDuj5v6yUnLv2+/kTDJ5hr7pOPwnpdR1/PaYdGGpTHNrhNhktOwQkSdUwHEjoodfbzUOFSKxIxcO3MmoVrr4+WvNmJSUe515Gl3nmTdXs02c0kuw62IX/lxIWPRPbf1tDJUsKoVRQAAADMAMAIXY9E9t/W0fT8TGjjUxpj2S/79SDJ7ex8EEESTBUuE9ntcuXaLQtumSgB+6kSpVmIJoFlpfmy2Ys701gAvTVU2awy3WVLWY/GOqKHegF9gAGagAAqamgAGMR+WbM06dZUu1lLM46acLv7oVlJnre41kcYf2J3RLwAQQQQBwyNFeoeUEEjRXqHlBAGbHaV4tMH0F9x9g3Q7lS7H8D/AEgsfsk7C+QjefOVFLMaAfngANpJwA1wBwW+yyJ/tJZc5geLmBh1OAGHcYjP/wCZsnRngbKzz95x++JjjZ0zQVZS7ZgLMR/hKRQEbWqNawGyTD/7hxuCyqfepP3xpKuEvzLZvG2cfytr9TlsGTLNIIKSmvDMzLNdh1O4JHcYkeUrsfwP9IQ3HpjzJw2UMt+4klWO7mjfDrLa1mVpUMukrCjKTtH5ioNMCY2SS6I1cm3tmeVLsfwP9ITZLUt04Ppv7j9Nt0dkJseie2/raMmA5Uux/A/0g5Uux/A/0h8EAI5Uux/A/wBIOVLsfwP9IfBACOVLsfwP9IOVLsfwP9IfBAHFYrSvFS8H0F9x9g3Q7lK7H8D/AEgsXspfYXyEbT5wQVOs0AGJJ2AazgfkYA4bZZZM01ZHDZryrNRqbCygEjccI4XyVjhabUg1AS5RA6i0gn5mJWk19YkjYAGfxHmqd1G64zyM65kwnbUD7lAH3RHtxKLXuyCb96TMqTXZnFJyfJBBYTZpFPaLMYVGY8XS4DvAiR5Sux/A/wBIicoW6ZImKqvxgu3mDgVxNFusgFNFqkg6o78n5TWdhouM6nP1qdY+oqBWOtdUK1ywSS8ktBvfcfypdj+B/pCbJalunB9N/cfptujshNj0T239bRuYDlS7H8D/AEg5Uux/A/0h8EAI5Uux/A/0g5Uux/A/0h8EAI5Uux/A/wBIOVLsfwP9IfBAHBZzVF7I3athjMEjRXqHlBADrKwEpCTQBASTmAoMYRZE40icw3ylI0FIpeION9gcdgNOlVNpNZMiX/FKId6hTMcHcVlsO+JSACCCCACOa2Wa9Rl5sxdFvNW2oaYjqIoQCOmCAE2O0CYgYYYkEHOrKSrKeogiCx6J7b+toRI5lomLqmKswb2HMc/IS4fY9E9t/W0APggggCrZfquVMmUdwGNoDKHa41JJKky63SQa40riYtMQOWcmzZtusM5Apl2czjMqxDHjJdxbi0IOOJqR3xPQAQQQQBzWZwslGOAEsE9QFTCpBIa9MFGbBdYUHMldRzV2mmJoANVxl2ddRuk9SreH4gsdzLUEHEHPAGYIRdKZqsuz3h2TrG492oQnKFrCyHdTjSinYxN0VGqhOI3QBXrbOvzHbUWw6hzR8wK98I1ggkEGoIzg7R/5uzQKKCgzCMwBaMlW3jpdTQMDRgM1do3EUPfTVDrHontv62iByBNuz6anUj+ZcV+4vE9Y9E9t/W0APggggCqcKJQ/2lkhsa8fOGc0pyaedHNqzxa4hctZKmTrTY5qlAtmmO5DE1a/LmSqCgNKcZWu6m+JqACCCCAOGRor1DyggkaK9Q8oIAq/2g26dZrBZ50hrjpMTnXVagaXMTMwIzsB3x55+0DKP95P9OT+iPXstZKFsye0jAF5Quk5g4AZCdwZRHz7OlMjMrgqykqynOrA0IPUYr8yU4STi+hV587ISTi2kWP9oGUf7yf6cn9EH7QMo/3k/wBOT+iKzBEP09ntMr/xN3tMs37QMo/3k/05P6IP2gZR/vJ/pyf0RWYIens9pj8Td7TPWPswy7abbaJxtEzjRKlADmot0zG+BRWvFa9keg2PRPbf1tFS+yrIrWaxX3F157cZQ5wlAJYPWKtuv01RbbHontv62i3pUlBc3cvsdSVa5u4+CCCOp2EXZnSTwH9cOWtMcTuwHyincM5dtkyLRa5VrMsyAXlyBLltKdEoSkwlb7O9DirLS8ABUXjb5TEqCRdJAJGw6xAG8EEEAR8jDk52yyveVVvJDHfHEJZMiWVxZVRl30AqtdVRVa/FDRagwHF86tMcwFcedv3Z+rPADZs0KKnqGsk7ANZiOt9j4y6z1UXhVVNCa1UFzmJF4dVDiY75UmhqTebafIDUN27GsbTZYZSpzEEHvwgCP/2FK2v4oP8AYUra/ijus0wsgJz5j2hgw+YMNgCKTJqS5sorUmrE1NeaFYE/NlHfHfY9E9t/W0aSefMZtSgovXX94fmAOtDG9j0T239bQA+CCCAEsr1wZaauafO9DErTGhO4UHyqYpXDXKJSeqznttjsqqP95swl8VfcmvHsVdkVaKA10CrNU5ouchaKoBLAACpNScM5Os74AZBBBAHDI0V6h5QQSNFeoeUEAPsfspfYXyEUj7QuA3Kr1os4pPA56YATgNh1TKYAnA0ANM4uVmnFUQFGqFAOjnAG+Gco+Fvw/WNZwU1qRpZXGyPLI+bLVZ3lOUmK0t1zqwKsNhodW+FR9F5UsMi1KFnyBOANReCEqdqmtQeqIVuA2TiSeStjsmTAO4CZh3RXywHv1WVc+GPfqyPDhnA1k0A1knMANZ3R6LwG+z1pjCfbFMtFYFJLCjORjWYDmT4Ti2ug0r9kvIllsrX5NmWW9KXgFL02XySad8SvKPhb8P1jtThxg9y6nejAjB80ntjxCbHontv62jHKfhb8P1hdnnFQQUbSY+7mLMRr2GJhYHZBCOU/C34frByn4W/D9YArOWcqzDPuNYLXPkymVlMtZBSZMUhlc35qmisAQKaQDahFoszsyKzLcYqCy1rdJFStddM1Y15T8Lfh+sHKfhb8P1gB8EI5T8Lfh+sHKfhb8P1gAsXspfYXyEaMhlklRVSasozgnOy9etdecY1Da2WcVloCjVCgHRzgDfDOUfC34frAG8ieriqkEZjtB2EZwdxxhkcU9Uc1KNXNeUhWpsvqwNN1YUZZ1POUbKyz97An74A6pZus4OAwfYADg33qSe1CzNM3BKhNb5q7pe3tZtlTmWkhAalHc7Xa9TMagFqKcBmAzR08p+Fvw/WAGy0CgACgAoAMwAzAQux6J7b+toxyn4W/D9YXZ5xUEFG0mPu5izEa9hgDsghHKfhb8P1g5T8Lfh+sAReVHnThPs/JuY8sos5mltJIdaNfl3uMqLx5t2hppCsSlhsokypctalZaKgrnooCip24Qcp+Fvw/WDlPwt+H6wA+CEcp+Fvw/WDlPwt+H6wAiRor1DygjllZQlhQC1CAARQ4HWMBBAH/2Q=="/>
          <p:cNvSpPr>
            <a:spLocks noChangeAspect="1" noChangeArrowheads="1"/>
          </p:cNvSpPr>
          <p:nvPr/>
        </p:nvSpPr>
        <p:spPr bwMode="auto">
          <a:xfrm>
            <a:off x="155575" y="-1790700"/>
            <a:ext cx="37909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6" name="Picture 12" descr="http://clanky.rvp.cz/wp-content/upload/obrazky/6275/full/1.jpg?2157290000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22187">
            <a:off x="5019573" y="1503643"/>
            <a:ext cx="4082647" cy="4031357"/>
          </a:xfrm>
          <a:prstGeom prst="rect">
            <a:avLst/>
          </a:prstGeom>
          <a:noFill/>
        </p:spPr>
      </p:pic>
      <p:sp>
        <p:nvSpPr>
          <p:cNvPr id="13" name="Obdélník 12"/>
          <p:cNvSpPr/>
          <p:nvPr/>
        </p:nvSpPr>
        <p:spPr>
          <a:xfrm>
            <a:off x="3389962" y="5949280"/>
            <a:ext cx="56428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Petra Mikušková 7.A </a:t>
            </a:r>
            <a:endParaRPr lang="cs-CZ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699792" y="476672"/>
            <a:ext cx="33922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ZLOMKY</a:t>
            </a:r>
            <a:endParaRPr lang="cs-C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183880" cy="764704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>
                <a:solidFill>
                  <a:schemeClr val="tx1"/>
                </a:solidFill>
                <a:latin typeface="Calibri" pitchFamily="34" charset="0"/>
              </a:rPr>
              <a:t>8.) Vynásob zlomky.</a:t>
            </a:r>
            <a:endParaRPr lang="sk-SK" sz="4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8579416" cy="5733256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a.)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b.)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c.)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d.)</a:t>
            </a:r>
            <a:endParaRPr lang="sk-SK" dirty="0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827584" y="980728"/>
          <a:ext cx="792088" cy="1116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8" name="Rovnice" r:id="rId3" imgW="279279" imgH="393529" progId="Equation.3">
                  <p:embed/>
                </p:oleObj>
              </mc:Choice>
              <mc:Fallback>
                <p:oleObj name="Rovnice" r:id="rId3" imgW="279279" imgH="393529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980728"/>
                        <a:ext cx="792088" cy="11161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092086"/>
              </p:ext>
            </p:extLst>
          </p:nvPr>
        </p:nvGraphicFramePr>
        <p:xfrm>
          <a:off x="1691680" y="1052736"/>
          <a:ext cx="31083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9" name="Rovnica" r:id="rId5" imgW="977476" imgH="393529" progId="Equation.3">
                  <p:embed/>
                </p:oleObj>
              </mc:Choice>
              <mc:Fallback>
                <p:oleObj name="Rovnica" r:id="rId5" imgW="977476" imgH="393529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052736"/>
                        <a:ext cx="3108325" cy="1008062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971600" y="2420888"/>
          <a:ext cx="694529" cy="1025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0" name="Rovnice" r:id="rId7" imgW="266469" imgH="393359" progId="Equation.3">
                  <p:embed/>
                </p:oleObj>
              </mc:Choice>
              <mc:Fallback>
                <p:oleObj name="Rovnice" r:id="rId7" imgW="266469" imgH="393359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420888"/>
                        <a:ext cx="694529" cy="10252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9" name="Object 11"/>
          <p:cNvGraphicFramePr>
            <a:graphicFrameLocks noChangeAspect="1"/>
          </p:cNvGraphicFramePr>
          <p:nvPr/>
        </p:nvGraphicFramePr>
        <p:xfrm>
          <a:off x="1763688" y="2348880"/>
          <a:ext cx="3192728" cy="956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1" name="Rovnice" r:id="rId9" imgW="1129810" imgH="393529" progId="Equation.3">
                  <p:embed/>
                </p:oleObj>
              </mc:Choice>
              <mc:Fallback>
                <p:oleObj name="Rovnice" r:id="rId9" imgW="1129810" imgH="393529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348880"/>
                        <a:ext cx="3192728" cy="956331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0" name="Object 12"/>
          <p:cNvGraphicFramePr>
            <a:graphicFrameLocks noChangeAspect="1"/>
          </p:cNvGraphicFramePr>
          <p:nvPr/>
        </p:nvGraphicFramePr>
        <p:xfrm>
          <a:off x="755575" y="3789040"/>
          <a:ext cx="1630633" cy="991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2" name="Rovnice" r:id="rId11" imgW="647419" imgH="393529" progId="Equation.3">
                  <p:embed/>
                </p:oleObj>
              </mc:Choice>
              <mc:Fallback>
                <p:oleObj name="Rovnice" r:id="rId11" imgW="647419" imgH="393529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5" y="3789040"/>
                        <a:ext cx="1630633" cy="991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1" name="Object 13"/>
          <p:cNvGraphicFramePr>
            <a:graphicFrameLocks noChangeAspect="1"/>
          </p:cNvGraphicFramePr>
          <p:nvPr/>
        </p:nvGraphicFramePr>
        <p:xfrm>
          <a:off x="2339752" y="3789040"/>
          <a:ext cx="635886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3" name="Rovnice" r:id="rId13" imgW="2857500" imgH="393700" progId="Equation.3">
                  <p:embed/>
                </p:oleObj>
              </mc:Choice>
              <mc:Fallback>
                <p:oleObj name="Rovnice" r:id="rId13" imgW="2857500" imgH="39370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789040"/>
                        <a:ext cx="6358860" cy="1008112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2" name="Object 14"/>
          <p:cNvGraphicFramePr>
            <a:graphicFrameLocks noChangeAspect="1"/>
          </p:cNvGraphicFramePr>
          <p:nvPr/>
        </p:nvGraphicFramePr>
        <p:xfrm>
          <a:off x="827584" y="5301208"/>
          <a:ext cx="1728192" cy="937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4" name="Rovnice" r:id="rId15" imgW="634725" imgH="393529" progId="Equation.3">
                  <p:embed/>
                </p:oleObj>
              </mc:Choice>
              <mc:Fallback>
                <p:oleObj name="Rovnice" r:id="rId15" imgW="634725" imgH="393529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301208"/>
                        <a:ext cx="1728192" cy="937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3" name="Object 15"/>
          <p:cNvGraphicFramePr>
            <a:graphicFrameLocks noChangeAspect="1"/>
          </p:cNvGraphicFramePr>
          <p:nvPr/>
        </p:nvGraphicFramePr>
        <p:xfrm>
          <a:off x="2699792" y="5229200"/>
          <a:ext cx="5400600" cy="976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5" name="Rovnice" r:id="rId17" imgW="2324100" imgH="393700" progId="Equation.3">
                  <p:embed/>
                </p:oleObj>
              </mc:Choice>
              <mc:Fallback>
                <p:oleObj name="Rovnice" r:id="rId17" imgW="2324100" imgH="3937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229200"/>
                        <a:ext cx="5400600" cy="976065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lačidlo akcie: Domov 16">
            <a:hlinkClick r:id="rId19" action="ppaction://hlinksldjump" highlightClick="1"/>
          </p:cNvPr>
          <p:cNvSpPr/>
          <p:nvPr/>
        </p:nvSpPr>
        <p:spPr>
          <a:xfrm>
            <a:off x="7812360" y="188640"/>
            <a:ext cx="720080" cy="620688"/>
          </a:xfrm>
          <a:prstGeom prst="actionButtonHo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7030A0"/>
              </a:solidFill>
            </a:endParaRPr>
          </a:p>
        </p:txBody>
      </p:sp>
      <p:pic>
        <p:nvPicPr>
          <p:cNvPr id="63521" name="Picture 33" descr="Výsledok vyh&amp;lcaron;adávania obrázkov pre dopyt smajlíci 3d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 rot="754649">
            <a:off x="5528587" y="1170062"/>
            <a:ext cx="2598324" cy="1797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183880" cy="764704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>
                <a:solidFill>
                  <a:schemeClr val="tx1"/>
                </a:solidFill>
                <a:latin typeface="Calibri" pitchFamily="34" charset="0"/>
              </a:rPr>
              <a:t>9.) Vydeľ zlomok zlomkom.</a:t>
            </a:r>
            <a:endParaRPr lang="sk-SK" sz="4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8579416" cy="5616624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a.)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b.)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c.)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d.)</a:t>
            </a:r>
            <a:endParaRPr lang="sk-SK" dirty="0"/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827584" y="2564904"/>
          <a:ext cx="1008112" cy="939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2" name="Rovnice" r:id="rId3" imgW="418918" imgH="393529" progId="Equation.3">
                  <p:embed/>
                </p:oleObj>
              </mc:Choice>
              <mc:Fallback>
                <p:oleObj name="Rovnice" r:id="rId3" imgW="418918" imgH="393529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564904"/>
                        <a:ext cx="1008112" cy="9393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2339752" y="2492896"/>
          <a:ext cx="3600400" cy="110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3" name="Rovnica" r:id="rId5" imgW="1282700" imgH="393700" progId="Equation.3">
                  <p:embed/>
                </p:oleObj>
              </mc:Choice>
              <mc:Fallback>
                <p:oleObj name="Rovnica" r:id="rId5" imgW="1282700" imgH="3937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492896"/>
                        <a:ext cx="3600400" cy="11014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835696" y="28529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=</a:t>
            </a:r>
            <a:endParaRPr lang="sk-SK" dirty="0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/>
        </p:nvGraphicFramePr>
        <p:xfrm>
          <a:off x="827584" y="1052736"/>
          <a:ext cx="936104" cy="1074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4" name="Rovnice" r:id="rId7" imgW="342751" imgH="393529" progId="Equation.3">
                  <p:embed/>
                </p:oleObj>
              </mc:Choice>
              <mc:Fallback>
                <p:oleObj name="Rovnice" r:id="rId7" imgW="342751" imgH="393529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052736"/>
                        <a:ext cx="936104" cy="10747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Object 10"/>
          <p:cNvGraphicFramePr>
            <a:graphicFrameLocks noChangeAspect="1"/>
          </p:cNvGraphicFramePr>
          <p:nvPr/>
        </p:nvGraphicFramePr>
        <p:xfrm>
          <a:off x="1907704" y="1052736"/>
          <a:ext cx="381642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5" name="Rovnice" r:id="rId9" imgW="1193800" imgH="393700" progId="Equation.3">
                  <p:embed/>
                </p:oleObj>
              </mc:Choice>
              <mc:Fallback>
                <p:oleObj name="Rovnice" r:id="rId9" imgW="1193800" imgH="3937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052736"/>
                        <a:ext cx="3816424" cy="1008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4" name="Object 12"/>
          <p:cNvGraphicFramePr>
            <a:graphicFrameLocks noChangeAspect="1"/>
          </p:cNvGraphicFramePr>
          <p:nvPr/>
        </p:nvGraphicFramePr>
        <p:xfrm>
          <a:off x="899592" y="3861048"/>
          <a:ext cx="108012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6" name="Rovnice" r:id="rId11" imgW="342751" imgH="393529" progId="Equation.3">
                  <p:embed/>
                </p:oleObj>
              </mc:Choice>
              <mc:Fallback>
                <p:oleObj name="Rovnice" r:id="rId11" imgW="342751" imgH="393529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861048"/>
                        <a:ext cx="1080120" cy="10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5" name="Object 13"/>
          <p:cNvGraphicFramePr>
            <a:graphicFrameLocks noChangeAspect="1"/>
          </p:cNvGraphicFramePr>
          <p:nvPr/>
        </p:nvGraphicFramePr>
        <p:xfrm>
          <a:off x="2051720" y="3933056"/>
          <a:ext cx="3888432" cy="1017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7" name="Rovnice" r:id="rId13" imgW="1930400" imgH="393700" progId="Equation.3">
                  <p:embed/>
                </p:oleObj>
              </mc:Choice>
              <mc:Fallback>
                <p:oleObj name="Rovnice" r:id="rId13" imgW="1930400" imgH="39370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933056"/>
                        <a:ext cx="3888432" cy="101788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6" name="Object 14"/>
          <p:cNvGraphicFramePr>
            <a:graphicFrameLocks noChangeAspect="1"/>
          </p:cNvGraphicFramePr>
          <p:nvPr/>
        </p:nvGraphicFramePr>
        <p:xfrm>
          <a:off x="827584" y="5445224"/>
          <a:ext cx="1296144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8" name="Rovnice" r:id="rId15" imgW="469696" imgH="393529" progId="Equation.3">
                  <p:embed/>
                </p:oleObj>
              </mc:Choice>
              <mc:Fallback>
                <p:oleObj name="Rovnice" r:id="rId15" imgW="469696" imgH="393529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445224"/>
                        <a:ext cx="1296144" cy="122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7" name="Object 15"/>
          <p:cNvGraphicFramePr>
            <a:graphicFrameLocks noChangeAspect="1"/>
          </p:cNvGraphicFramePr>
          <p:nvPr/>
        </p:nvGraphicFramePr>
        <p:xfrm>
          <a:off x="2339752" y="5517232"/>
          <a:ext cx="496855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9" name="Rovnice" r:id="rId17" imgW="1943100" imgH="393700" progId="Equation.3">
                  <p:embed/>
                </p:oleObj>
              </mc:Choice>
              <mc:Fallback>
                <p:oleObj name="Rovnice" r:id="rId17" imgW="1943100" imgH="3937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517232"/>
                        <a:ext cx="4968552" cy="115212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lačidlo akcie: Domov 17">
            <a:hlinkClick r:id="rId19" action="ppaction://hlinksldjump" highlightClick="1"/>
          </p:cNvPr>
          <p:cNvSpPr/>
          <p:nvPr/>
        </p:nvSpPr>
        <p:spPr>
          <a:xfrm>
            <a:off x="7812360" y="188640"/>
            <a:ext cx="720080" cy="620688"/>
          </a:xfrm>
          <a:prstGeom prst="actionButtonHo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7030A0"/>
              </a:solidFill>
            </a:endParaRPr>
          </a:p>
        </p:txBody>
      </p:sp>
      <p:pic>
        <p:nvPicPr>
          <p:cNvPr id="64545" name="Picture 33" descr="Výsledok vyh&amp;lcaron;adávania obrázkov pre dopyt smajlíci 3d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 rot="1141228">
            <a:off x="6300192" y="191683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>
                <a:solidFill>
                  <a:schemeClr val="tx1"/>
                </a:solidFill>
                <a:latin typeface="Calibri" pitchFamily="34" charset="0"/>
              </a:rPr>
              <a:t>10.) Vypočítaj príklady so zátvorkami.</a:t>
            </a:r>
            <a:endParaRPr lang="sk-SK" sz="4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179512" y="836712"/>
            <a:ext cx="8208912" cy="5832648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sz="2800" dirty="0" smtClean="0"/>
              <a:t> a.)</a:t>
            </a:r>
          </a:p>
          <a:p>
            <a:pPr>
              <a:buNone/>
            </a:pPr>
            <a:endParaRPr lang="sk-SK" sz="2800" dirty="0" smtClean="0"/>
          </a:p>
          <a:p>
            <a:pPr>
              <a:buNone/>
            </a:pPr>
            <a:endParaRPr lang="sk-SK" sz="2800" dirty="0" smtClean="0"/>
          </a:p>
          <a:p>
            <a:pPr>
              <a:buNone/>
            </a:pPr>
            <a:r>
              <a:rPr lang="sk-SK" sz="2800" dirty="0" smtClean="0"/>
              <a:t> b.)</a:t>
            </a:r>
          </a:p>
          <a:p>
            <a:pPr>
              <a:buNone/>
            </a:pPr>
            <a:endParaRPr lang="sk-SK" sz="2800" dirty="0" smtClean="0"/>
          </a:p>
          <a:p>
            <a:pPr>
              <a:buNone/>
            </a:pPr>
            <a:endParaRPr lang="sk-SK" sz="2800" dirty="0" smtClean="0"/>
          </a:p>
          <a:p>
            <a:pPr>
              <a:buNone/>
            </a:pPr>
            <a:r>
              <a:rPr lang="sk-SK" sz="2800" dirty="0" smtClean="0"/>
              <a:t> c.)</a:t>
            </a:r>
          </a:p>
          <a:p>
            <a:pPr>
              <a:buNone/>
            </a:pPr>
            <a:endParaRPr lang="sk-SK" sz="2800" dirty="0" smtClean="0"/>
          </a:p>
          <a:p>
            <a:pPr>
              <a:buNone/>
            </a:pPr>
            <a:endParaRPr lang="sk-SK" sz="2800" dirty="0" smtClean="0"/>
          </a:p>
          <a:p>
            <a:pPr>
              <a:buNone/>
            </a:pPr>
            <a:r>
              <a:rPr lang="sk-SK" sz="2800" dirty="0" smtClean="0"/>
              <a:t> d.)</a:t>
            </a:r>
            <a:endParaRPr lang="sk-SK" sz="2800" dirty="0"/>
          </a:p>
        </p:txBody>
      </p:sp>
      <p:sp>
        <p:nvSpPr>
          <p:cNvPr id="4" name="Tlačítko akce: Domů 3">
            <a:hlinkClick r:id="rId3" action="ppaction://hlinksldjump" highlightClick="1"/>
          </p:cNvPr>
          <p:cNvSpPr/>
          <p:nvPr/>
        </p:nvSpPr>
        <p:spPr>
          <a:xfrm>
            <a:off x="323528" y="908720"/>
            <a:ext cx="648072" cy="68237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1115616" y="1556792"/>
          <a:ext cx="2160240" cy="1054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5" name="Rovnice" r:id="rId4" imgW="799753" imgH="393529" progId="Equation.3">
                  <p:embed/>
                </p:oleObj>
              </mc:Choice>
              <mc:Fallback>
                <p:oleObj name="Rovnice" r:id="rId4" imgW="799753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556792"/>
                        <a:ext cx="2160240" cy="10544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3347864" y="1556792"/>
          <a:ext cx="5328592" cy="1087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6" name="Rovnice" r:id="rId6" imgW="2044700" imgH="393700" progId="Equation.3">
                  <p:embed/>
                </p:oleObj>
              </mc:Choice>
              <mc:Fallback>
                <p:oleObj name="Rovnice" r:id="rId6" imgW="2044700" imgH="3937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1556792"/>
                        <a:ext cx="5328592" cy="1087867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1187624" y="2924944"/>
          <a:ext cx="2304256" cy="994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7" name="Rovnice" r:id="rId8" imgW="901309" imgH="393529" progId="Equation.3">
                  <p:embed/>
                </p:oleObj>
              </mc:Choice>
              <mc:Fallback>
                <p:oleObj name="Rovnice" r:id="rId8" imgW="901309" imgH="39352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924944"/>
                        <a:ext cx="2304256" cy="9944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5545" name="Object 9"/>
          <p:cNvGraphicFramePr>
            <a:graphicFrameLocks noChangeAspect="1"/>
          </p:cNvGraphicFramePr>
          <p:nvPr/>
        </p:nvGraphicFramePr>
        <p:xfrm>
          <a:off x="3671392" y="2924944"/>
          <a:ext cx="5472608" cy="894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8" name="Rovnice" r:id="rId10" imgW="2578100" imgH="393700" progId="Equation.3">
                  <p:embed/>
                </p:oleObj>
              </mc:Choice>
              <mc:Fallback>
                <p:oleObj name="Rovnice" r:id="rId10" imgW="2578100" imgH="3937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392" y="2924944"/>
                        <a:ext cx="5472608" cy="894581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5547" name="Object 11"/>
          <p:cNvGraphicFramePr>
            <a:graphicFrameLocks noChangeAspect="1"/>
          </p:cNvGraphicFramePr>
          <p:nvPr/>
        </p:nvGraphicFramePr>
        <p:xfrm>
          <a:off x="1187624" y="4292740"/>
          <a:ext cx="2088232" cy="1038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9" name="Rovnice" r:id="rId12" imgW="888614" imgH="393529" progId="Equation.3">
                  <p:embed/>
                </p:oleObj>
              </mc:Choice>
              <mc:Fallback>
                <p:oleObj name="Rovnice" r:id="rId12" imgW="888614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292740"/>
                        <a:ext cx="2088232" cy="10389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0" name="Object 14"/>
          <p:cNvGraphicFramePr>
            <a:graphicFrameLocks noChangeAspect="1"/>
          </p:cNvGraphicFramePr>
          <p:nvPr/>
        </p:nvGraphicFramePr>
        <p:xfrm>
          <a:off x="3347864" y="4293096"/>
          <a:ext cx="5112568" cy="1012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0" name="Rovnice" r:id="rId14" imgW="1968500" imgH="393700" progId="Equation.3">
                  <p:embed/>
                </p:oleObj>
              </mc:Choice>
              <mc:Fallback>
                <p:oleObj name="Rovnice" r:id="rId14" imgW="1968500" imgH="3937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293096"/>
                        <a:ext cx="5112568" cy="1012634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9" name="Object 13"/>
          <p:cNvGraphicFramePr>
            <a:graphicFrameLocks noChangeAspect="1"/>
          </p:cNvGraphicFramePr>
          <p:nvPr/>
        </p:nvGraphicFramePr>
        <p:xfrm>
          <a:off x="0" y="84772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1" name="Rovnice" r:id="rId16" imgW="114151" imgH="215619" progId="Equation.3">
                  <p:embed/>
                </p:oleObj>
              </mc:Choice>
              <mc:Fallback>
                <p:oleObj name="Rovnice" r:id="rId16" imgW="114151" imgH="21561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4772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6555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5553" name="Object 17"/>
          <p:cNvGraphicFramePr>
            <a:graphicFrameLocks noChangeAspect="1"/>
          </p:cNvGraphicFramePr>
          <p:nvPr/>
        </p:nvGraphicFramePr>
        <p:xfrm>
          <a:off x="1187624" y="5589240"/>
          <a:ext cx="2195366" cy="978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2" name="Rovnice" r:id="rId18" imgW="875920" imgH="393529" progId="Equation.3">
                  <p:embed/>
                </p:oleObj>
              </mc:Choice>
              <mc:Fallback>
                <p:oleObj name="Rovnice" r:id="rId18" imgW="875920" imgH="393529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589240"/>
                        <a:ext cx="2195366" cy="9783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5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5555" name="Object 19"/>
          <p:cNvGraphicFramePr>
            <a:graphicFrameLocks noChangeAspect="1"/>
          </p:cNvGraphicFramePr>
          <p:nvPr/>
        </p:nvGraphicFramePr>
        <p:xfrm>
          <a:off x="3491880" y="5589240"/>
          <a:ext cx="5186575" cy="966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3" name="Rovnice" r:id="rId20" imgW="2095500" imgH="393700" progId="Equation.3">
                  <p:embed/>
                </p:oleObj>
              </mc:Choice>
              <mc:Fallback>
                <p:oleObj name="Rovnice" r:id="rId20" imgW="2095500" imgH="3937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5589240"/>
                        <a:ext cx="5186575" cy="966589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5558" name="Picture 22" descr="Výsledok vyh&amp;lcaron;adávania obrázkov pre dopyt smajlíci 3d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 rot="1177714">
            <a:off x="2166954" y="666120"/>
            <a:ext cx="843131" cy="831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691680" y="1196752"/>
            <a:ext cx="5976664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</a:rPr>
              <a:t>Ďakujem </a:t>
            </a:r>
          </a:p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za </a:t>
            </a:r>
          </a:p>
          <a:p>
            <a:pPr algn="ctr"/>
            <a:r>
              <a:rPr lang="cs-CZ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p</a:t>
            </a:r>
            <a:r>
              <a:rPr lang="cs-CZ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</a:rPr>
              <a:t>ozornosť.</a:t>
            </a:r>
            <a:endParaRPr lang="cs-CZ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alibri" pitchFamily="34" charset="0"/>
            </a:endParaRPr>
          </a:p>
        </p:txBody>
      </p:sp>
      <p:pic>
        <p:nvPicPr>
          <p:cNvPr id="66564" name="Picture 4" descr="Výsledok vyh&amp;lcaron;adávania obrázkov pre dopyt smajlíci 3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82585">
            <a:off x="5306937" y="4185796"/>
            <a:ext cx="3014285" cy="2050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399904" cy="4908032"/>
          </a:xfrm>
        </p:spPr>
        <p:txBody>
          <a:bodyPr>
            <a:normAutofit/>
          </a:bodyPr>
          <a:lstStyle/>
          <a:p>
            <a:pPr marL="797814" lvl="1" indent="-514350">
              <a:buNone/>
            </a:pPr>
            <a:r>
              <a:rPr lang="sk-SK" sz="2800" b="1" dirty="0" smtClean="0">
                <a:latin typeface="Calibri" pitchFamily="34" charset="0"/>
              </a:rPr>
              <a:t>1. </a:t>
            </a:r>
            <a:r>
              <a:rPr lang="sk-SK" sz="2800" b="1" dirty="0" smtClean="0">
                <a:latin typeface="Calibri" pitchFamily="34" charset="0"/>
                <a:hlinkClick r:id="rId2" action="ppaction://hlinksldjump"/>
              </a:rPr>
              <a:t>Vyfarbená časť útvaru</a:t>
            </a:r>
            <a:endParaRPr lang="sk-SK" sz="2800" b="1" dirty="0" smtClean="0">
              <a:latin typeface="Calibri" pitchFamily="34" charset="0"/>
            </a:endParaRPr>
          </a:p>
          <a:p>
            <a:pPr marL="797814" lvl="1" indent="-514350">
              <a:buNone/>
            </a:pPr>
            <a:r>
              <a:rPr lang="sk-SK" sz="2800" b="1" dirty="0" smtClean="0">
                <a:latin typeface="Calibri" pitchFamily="34" charset="0"/>
              </a:rPr>
              <a:t>2. </a:t>
            </a:r>
            <a:r>
              <a:rPr lang="sk-SK" sz="2800" b="1" dirty="0" smtClean="0">
                <a:latin typeface="Calibri" pitchFamily="34" charset="0"/>
                <a:hlinkClick r:id="rId3" action="ppaction://hlinksldjump"/>
              </a:rPr>
              <a:t> Vypočítaj časť z celku</a:t>
            </a:r>
            <a:endParaRPr lang="sk-SK" sz="2800" b="1" dirty="0" smtClean="0">
              <a:latin typeface="Calibri" pitchFamily="34" charset="0"/>
            </a:endParaRPr>
          </a:p>
          <a:p>
            <a:pPr marL="797814" lvl="1" indent="-514350">
              <a:buNone/>
            </a:pPr>
            <a:r>
              <a:rPr lang="sk-SK" sz="2800" b="1" dirty="0" smtClean="0">
                <a:latin typeface="Calibri" pitchFamily="34" charset="0"/>
              </a:rPr>
              <a:t>3. </a:t>
            </a:r>
            <a:r>
              <a:rPr lang="sk-SK" sz="2800" b="1" dirty="0" smtClean="0">
                <a:latin typeface="Calibri" pitchFamily="34" charset="0"/>
                <a:hlinkClick r:id="rId3" action="ppaction://hlinksldjump"/>
              </a:rPr>
              <a:t>Celok</a:t>
            </a:r>
            <a:endParaRPr lang="sk-SK" sz="2800" b="1" dirty="0" smtClean="0">
              <a:latin typeface="Calibri" pitchFamily="34" charset="0"/>
            </a:endParaRPr>
          </a:p>
          <a:p>
            <a:pPr marL="797814" lvl="1" indent="-514350">
              <a:buNone/>
            </a:pPr>
            <a:r>
              <a:rPr lang="sk-SK" sz="2800" b="1" dirty="0" smtClean="0">
                <a:latin typeface="Calibri" pitchFamily="34" charset="0"/>
              </a:rPr>
              <a:t>4. </a:t>
            </a:r>
            <a:r>
              <a:rPr lang="sk-SK" sz="2800" b="1" dirty="0" smtClean="0">
                <a:latin typeface="Calibri" pitchFamily="34" charset="0"/>
                <a:hlinkClick r:id="rId4" action="ppaction://hlinksldjump"/>
              </a:rPr>
              <a:t>Zmiešané číslo na zlomok</a:t>
            </a:r>
            <a:endParaRPr lang="sk-SK" sz="2800" b="1" dirty="0" smtClean="0">
              <a:latin typeface="Calibri" pitchFamily="34" charset="0"/>
            </a:endParaRPr>
          </a:p>
          <a:p>
            <a:pPr marL="797814" lvl="1" indent="-514350">
              <a:buNone/>
            </a:pPr>
            <a:r>
              <a:rPr lang="sk-SK" sz="2800" b="1" dirty="0" smtClean="0">
                <a:latin typeface="Calibri" pitchFamily="34" charset="0"/>
              </a:rPr>
              <a:t>5. </a:t>
            </a:r>
            <a:r>
              <a:rPr lang="sk-SK" sz="2800" b="1" dirty="0" smtClean="0">
                <a:latin typeface="Calibri" pitchFamily="34" charset="0"/>
                <a:hlinkClick r:id="rId5" action="ppaction://hlinksldjump"/>
              </a:rPr>
              <a:t>Sčitovanie zlomkov</a:t>
            </a:r>
            <a:endParaRPr lang="sk-SK" sz="2800" b="1" dirty="0" smtClean="0">
              <a:latin typeface="Calibri" pitchFamily="34" charset="0"/>
            </a:endParaRPr>
          </a:p>
          <a:p>
            <a:pPr marL="797814" lvl="1" indent="-514350">
              <a:buNone/>
            </a:pPr>
            <a:r>
              <a:rPr lang="sk-SK" sz="2800" b="1" dirty="0" smtClean="0">
                <a:latin typeface="Calibri" pitchFamily="34" charset="0"/>
              </a:rPr>
              <a:t>6. </a:t>
            </a:r>
            <a:r>
              <a:rPr lang="sk-SK" sz="2800" b="1" dirty="0" smtClean="0">
                <a:latin typeface="Calibri" pitchFamily="34" charset="0"/>
                <a:hlinkClick r:id="rId6" action="ppaction://hlinksldjump"/>
              </a:rPr>
              <a:t>Odčitovanie zlomkov </a:t>
            </a:r>
            <a:endParaRPr lang="sk-SK" sz="2800" b="1" dirty="0" smtClean="0">
              <a:latin typeface="Calibri" pitchFamily="34" charset="0"/>
            </a:endParaRPr>
          </a:p>
          <a:p>
            <a:pPr marL="797814" lvl="1" indent="-514350">
              <a:buNone/>
            </a:pPr>
            <a:r>
              <a:rPr lang="sk-SK" sz="2800" b="1" dirty="0" smtClean="0">
                <a:latin typeface="Calibri" pitchFamily="34" charset="0"/>
              </a:rPr>
              <a:t>7. </a:t>
            </a:r>
            <a:r>
              <a:rPr lang="sk-SK" sz="2800" b="1" dirty="0" smtClean="0">
                <a:latin typeface="Calibri" pitchFamily="34" charset="0"/>
                <a:hlinkClick r:id="rId7" action="ppaction://hlinksldjump"/>
              </a:rPr>
              <a:t>Porovnanie zlomkov</a:t>
            </a:r>
            <a:endParaRPr lang="sk-SK" sz="2800" b="1" dirty="0" smtClean="0">
              <a:latin typeface="Calibri" pitchFamily="34" charset="0"/>
            </a:endParaRPr>
          </a:p>
          <a:p>
            <a:pPr marL="797814" lvl="1" indent="-514350">
              <a:buNone/>
            </a:pPr>
            <a:r>
              <a:rPr lang="sk-SK" sz="2800" b="1" dirty="0" smtClean="0">
                <a:latin typeface="Calibri" pitchFamily="34" charset="0"/>
              </a:rPr>
              <a:t>8. </a:t>
            </a:r>
            <a:r>
              <a:rPr lang="sk-SK" sz="2800" b="1" dirty="0" smtClean="0">
                <a:latin typeface="Calibri" pitchFamily="34" charset="0"/>
                <a:hlinkClick r:id="rId8" action="ppaction://hlinksldjump"/>
              </a:rPr>
              <a:t>Násobenie zlomkov </a:t>
            </a:r>
            <a:endParaRPr lang="sk-SK" sz="2800" b="1" dirty="0" smtClean="0">
              <a:latin typeface="Calibri" pitchFamily="34" charset="0"/>
            </a:endParaRPr>
          </a:p>
          <a:p>
            <a:pPr marL="797814" lvl="1" indent="-514350">
              <a:buNone/>
            </a:pPr>
            <a:r>
              <a:rPr lang="sk-SK" sz="2800" b="1" dirty="0" smtClean="0">
                <a:latin typeface="Calibri" pitchFamily="34" charset="0"/>
              </a:rPr>
              <a:t>9. </a:t>
            </a:r>
            <a:r>
              <a:rPr lang="sk-SK" sz="2800" b="1" dirty="0" smtClean="0">
                <a:latin typeface="Calibri" pitchFamily="34" charset="0"/>
                <a:hlinkClick r:id="rId9" action="ppaction://hlinksldjump"/>
              </a:rPr>
              <a:t>Delenie zlomkov zlomkom</a:t>
            </a:r>
            <a:endParaRPr lang="sk-SK" sz="2800" b="1" dirty="0" smtClean="0">
              <a:latin typeface="Calibri" pitchFamily="34" charset="0"/>
            </a:endParaRPr>
          </a:p>
          <a:p>
            <a:pPr marL="797814" lvl="1" indent="-514350">
              <a:buNone/>
            </a:pPr>
            <a:r>
              <a:rPr lang="sk-SK" sz="2800" b="1" dirty="0" smtClean="0">
                <a:latin typeface="Calibri" pitchFamily="34" charset="0"/>
              </a:rPr>
              <a:t>10. </a:t>
            </a:r>
            <a:r>
              <a:rPr lang="sk-SK" sz="2800" b="1" dirty="0" smtClean="0">
                <a:latin typeface="Calibri" pitchFamily="34" charset="0"/>
                <a:hlinkClick r:id="rId10" action="ppaction://hlinksldjump"/>
              </a:rPr>
              <a:t>Príklady so zátvorkami</a:t>
            </a:r>
            <a:endParaRPr lang="sk-SK" sz="2800" b="1" dirty="0" smtClean="0">
              <a:latin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131840" y="476672"/>
            <a:ext cx="244355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bri" pitchFamily="34" charset="0"/>
              </a:rPr>
              <a:t>OBSAH</a:t>
            </a:r>
            <a:endParaRPr lang="cs-CZ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alibri" pitchFamily="34" charset="0"/>
            </a:endParaRPr>
          </a:p>
        </p:txBody>
      </p:sp>
      <p:pic>
        <p:nvPicPr>
          <p:cNvPr id="26628" name="Picture 4" descr="http://obrazky.4ever.sk/data/download/kreslene/digital-art/smajliky-139002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732502">
            <a:off x="5364088" y="2132856"/>
            <a:ext cx="3024336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4709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sz="3600" b="1" dirty="0" smtClean="0">
                <a:latin typeface="Calibri" pitchFamily="34" charset="0"/>
              </a:rPr>
              <a:t>1.) Vyjadri zlomkom vyfarbenú časť útvaru.</a:t>
            </a:r>
            <a:endParaRPr lang="sk-SK" sz="3600" b="1" dirty="0">
              <a:latin typeface="Calibri" pitchFamily="34" charset="0"/>
            </a:endParaRPr>
          </a:p>
        </p:txBody>
      </p:sp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2155594" cy="208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1700808"/>
            <a:ext cx="381642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98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1628800"/>
            <a:ext cx="2123728" cy="220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827584" y="4653136"/>
          <a:ext cx="1224136" cy="1777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Rovnice" r:id="rId6" imgW="152334" imgH="393529" progId="Equation.3">
                  <p:embed/>
                </p:oleObj>
              </mc:Choice>
              <mc:Fallback>
                <p:oleObj name="Rovnice" r:id="rId6" imgW="152334" imgH="393529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653136"/>
                        <a:ext cx="1224136" cy="1777380"/>
                      </a:xfrm>
                      <a:prstGeom prst="rect">
                        <a:avLst/>
                      </a:prstGeom>
                      <a:solidFill>
                        <a:srgbClr val="00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4067944" y="4653136"/>
          <a:ext cx="936104" cy="1686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Rovnice" r:id="rId8" imgW="203112" imgH="393529" progId="Equation.3">
                  <p:embed/>
                </p:oleObj>
              </mc:Choice>
              <mc:Fallback>
                <p:oleObj name="Rovnice" r:id="rId8" imgW="203112" imgH="393529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4653136"/>
                        <a:ext cx="936104" cy="1686669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7308304" y="4581128"/>
          <a:ext cx="864096" cy="1822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Rovnice" r:id="rId10" imgW="152334" imgH="393529" progId="Equation.3">
                  <p:embed/>
                </p:oleObj>
              </mc:Choice>
              <mc:Fallback>
                <p:oleObj name="Rovnice" r:id="rId10" imgW="152334" imgH="393529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4581128"/>
                        <a:ext cx="864096" cy="1822703"/>
                      </a:xfrm>
                      <a:prstGeom prst="rect">
                        <a:avLst/>
                      </a:prstGeom>
                      <a:solidFill>
                        <a:srgbClr val="339966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lačidlo akcie: Domov 15">
            <a:hlinkClick r:id="rId12" action="ppaction://hlinksldjump" highlightClick="1"/>
          </p:cNvPr>
          <p:cNvSpPr/>
          <p:nvPr/>
        </p:nvSpPr>
        <p:spPr>
          <a:xfrm>
            <a:off x="8244408" y="332656"/>
            <a:ext cx="720080" cy="6206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183880" cy="980728"/>
          </a:xfrm>
        </p:spPr>
        <p:txBody>
          <a:bodyPr>
            <a:normAutofit/>
          </a:bodyPr>
          <a:lstStyle/>
          <a:p>
            <a:pPr algn="ctr"/>
            <a:r>
              <a:rPr lang="sk-SK" dirty="0" smtClean="0">
                <a:solidFill>
                  <a:schemeClr val="tx1"/>
                </a:solidFill>
                <a:effectLst/>
                <a:latin typeface="Calibri" pitchFamily="34" charset="0"/>
              </a:rPr>
              <a:t>2.) Vypočítaj.</a:t>
            </a:r>
            <a:endParaRPr lang="sk-SK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61248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a.)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b.) 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c.)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d.)</a:t>
            </a: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5297" name="Object 1"/>
          <p:cNvGraphicFramePr>
            <a:graphicFrameLocks noChangeAspect="1"/>
          </p:cNvGraphicFramePr>
          <p:nvPr/>
        </p:nvGraphicFramePr>
        <p:xfrm>
          <a:off x="755576" y="1412776"/>
          <a:ext cx="504056" cy="1094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6" name="Rovnice" r:id="rId4" imgW="152334" imgH="393529" progId="Equation.3">
                  <p:embed/>
                </p:oleObj>
              </mc:Choice>
              <mc:Fallback>
                <p:oleObj name="Rovnice" r:id="rId4" imgW="152334" imgH="393529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412776"/>
                        <a:ext cx="504056" cy="10947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sk-S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155679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latin typeface="Calibri" pitchFamily="34" charset="0"/>
              </a:rPr>
              <a:t>z 10 = </a:t>
            </a:r>
            <a:endParaRPr lang="sk-SK" sz="3600" dirty="0">
              <a:latin typeface="Calibri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555776" y="1556792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00B050"/>
                </a:solidFill>
                <a:latin typeface="Calibri" pitchFamily="34" charset="0"/>
              </a:rPr>
              <a:t>10 : 5 = 2 . 2 = 4</a:t>
            </a:r>
            <a:endParaRPr lang="sk-SK" sz="36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827584" y="2780928"/>
          <a:ext cx="54194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7" name="Rovnice" r:id="rId6" imgW="152334" imgH="393529" progId="Equation.3">
                  <p:embed/>
                </p:oleObj>
              </mc:Choice>
              <mc:Fallback>
                <p:oleObj name="Rovnice" r:id="rId6" imgW="152334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780928"/>
                        <a:ext cx="541942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1475656" y="299695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latin typeface="Calibri" pitchFamily="34" charset="0"/>
              </a:rPr>
              <a:t>z 64 = </a:t>
            </a:r>
            <a:endParaRPr lang="sk-SK" sz="3600" dirty="0">
              <a:latin typeface="Calibri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699792" y="2996952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00B050"/>
                </a:solidFill>
                <a:latin typeface="Calibri" pitchFamily="34" charset="0"/>
              </a:rPr>
              <a:t>64 : 8 = 8 . 2 = 16 </a:t>
            </a:r>
            <a:endParaRPr lang="sk-SK" sz="36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827584" y="4149080"/>
          <a:ext cx="542460" cy="101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8" name="Rovnice" r:id="rId8" imgW="152334" imgH="393529" progId="Equation.3">
                  <p:embed/>
                </p:oleObj>
              </mc:Choice>
              <mc:Fallback>
                <p:oleObj name="Rovnice" r:id="rId8" imgW="152334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149080"/>
                        <a:ext cx="542460" cy="101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ovéPole 21"/>
          <p:cNvSpPr txBox="1"/>
          <p:nvPr/>
        </p:nvSpPr>
        <p:spPr>
          <a:xfrm>
            <a:off x="1403648" y="429309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atin typeface="Calibri" pitchFamily="34" charset="0"/>
              </a:rPr>
              <a:t>z 35 </a:t>
            </a:r>
            <a:r>
              <a:rPr lang="sk-SK" sz="3600" dirty="0" smtClean="0">
                <a:latin typeface="Calibri" pitchFamily="34" charset="0"/>
              </a:rPr>
              <a:t>=</a:t>
            </a:r>
            <a:endParaRPr lang="sk-SK" sz="3600" dirty="0">
              <a:latin typeface="Calibri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699792" y="4293096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00B050"/>
                </a:solidFill>
                <a:latin typeface="Calibri" pitchFamily="34" charset="0"/>
              </a:rPr>
              <a:t>35 : 5 = 7 . 4 = 28 </a:t>
            </a:r>
            <a:endParaRPr lang="sk-SK" sz="36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827584" y="5517232"/>
          <a:ext cx="438166" cy="957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9" name="Rovnice" r:id="rId10" imgW="190417" imgH="393529" progId="Equation.3">
                  <p:embed/>
                </p:oleObj>
              </mc:Choice>
              <mc:Fallback>
                <p:oleObj name="Rovnice" r:id="rId10" imgW="190417" imgH="393529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517232"/>
                        <a:ext cx="438166" cy="9577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1259632" y="566124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atin typeface="Calibri" pitchFamily="34" charset="0"/>
              </a:rPr>
              <a:t>zo 121 </a:t>
            </a:r>
            <a:r>
              <a:rPr lang="sk-SK" sz="3600" dirty="0" smtClean="0">
                <a:latin typeface="Calibri" pitchFamily="34" charset="0"/>
              </a:rPr>
              <a:t>= </a:t>
            </a:r>
            <a:endParaRPr lang="sk-SK" sz="3600" dirty="0">
              <a:latin typeface="Calibri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627784" y="5661248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atin typeface="Calibri" pitchFamily="34" charset="0"/>
              </a:rPr>
              <a:t>   </a:t>
            </a:r>
            <a:r>
              <a:rPr lang="sk-SK" sz="3200" b="1" dirty="0" smtClean="0">
                <a:solidFill>
                  <a:srgbClr val="00B050"/>
                </a:solidFill>
                <a:latin typeface="Calibri" pitchFamily="34" charset="0"/>
              </a:rPr>
              <a:t>121 : 11 = 11 . 8 = 88</a:t>
            </a:r>
            <a:endParaRPr lang="sk-SK" sz="32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pic>
        <p:nvPicPr>
          <p:cNvPr id="24" name="Picture 20" descr="http://www.gify.nou.cz/SKOLA_soubory/1%20(26)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21174839">
            <a:off x="6101575" y="2145860"/>
            <a:ext cx="2865527" cy="2307103"/>
          </a:xfrm>
          <a:prstGeom prst="rect">
            <a:avLst/>
          </a:prstGeom>
          <a:noFill/>
        </p:spPr>
      </p:pic>
      <p:sp>
        <p:nvSpPr>
          <p:cNvPr id="25" name="Tlačidlo akcie: Domov 24">
            <a:hlinkClick r:id="rId13" action="ppaction://hlinksldjump" highlightClick="1"/>
          </p:cNvPr>
          <p:cNvSpPr/>
          <p:nvPr/>
        </p:nvSpPr>
        <p:spPr>
          <a:xfrm>
            <a:off x="8244408" y="332656"/>
            <a:ext cx="720080" cy="6206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183880" cy="836712"/>
          </a:xfrm>
        </p:spPr>
        <p:txBody>
          <a:bodyPr>
            <a:normAutofit/>
          </a:bodyPr>
          <a:lstStyle/>
          <a:p>
            <a:pPr algn="ctr"/>
            <a:r>
              <a:rPr lang="sk-SK" dirty="0" smtClean="0">
                <a:solidFill>
                  <a:schemeClr val="tx1"/>
                </a:solidFill>
                <a:latin typeface="Calibri" pitchFamily="34" charset="0"/>
              </a:rPr>
              <a:t>3.) Vypočítaj celok.</a:t>
            </a:r>
            <a:endParaRPr lang="sk-SK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980728"/>
            <a:ext cx="8435400" cy="5688632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a.)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b.)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c.)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d.)</a:t>
            </a: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827584" y="1340768"/>
          <a:ext cx="432048" cy="1110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7" name="Rovnice" r:id="rId3" imgW="152334" imgH="393529" progId="Equation.3">
                  <p:embed/>
                </p:oleObj>
              </mc:Choice>
              <mc:Fallback>
                <p:oleObj name="Rovnice" r:id="rId3" imgW="152334" imgH="393529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340768"/>
                        <a:ext cx="432048" cy="11106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403648" y="162880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atin typeface="Calibri" pitchFamily="34" charset="0"/>
              </a:rPr>
              <a:t>je 8  Celok, </a:t>
            </a:r>
            <a:endParaRPr lang="sk-SK" sz="3200" dirty="0">
              <a:latin typeface="Calibri" pitchFamily="34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827584" y="2708920"/>
          <a:ext cx="57606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8" name="Rovnice" r:id="rId5" imgW="152334" imgH="393529" progId="Equation.3">
                  <p:embed/>
                </p:oleObj>
              </mc:Choice>
              <mc:Fallback>
                <p:oleObj name="Rovnice" r:id="rId5" imgW="152334" imgH="393529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708920"/>
                        <a:ext cx="576064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827584" y="4221088"/>
          <a:ext cx="57606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9" name="Rovnice" r:id="rId7" imgW="190417" imgH="393529" progId="Equation.3">
                  <p:embed/>
                </p:oleObj>
              </mc:Choice>
              <mc:Fallback>
                <p:oleObj name="Rovnice" r:id="rId7" imgW="190417" imgH="393529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221088"/>
                        <a:ext cx="576064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1403648" y="4509120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atin typeface="Calibri" pitchFamily="34" charset="0"/>
              </a:rPr>
              <a:t>je 405 Celok,</a:t>
            </a:r>
            <a:endParaRPr lang="sk-SK" sz="3200" dirty="0">
              <a:latin typeface="Calibri" pitchFamily="34" charset="0"/>
            </a:endParaRP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899592" y="5589240"/>
          <a:ext cx="504056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0" name="Rovnice" r:id="rId9" imgW="152334" imgH="393529" progId="Equation.3">
                  <p:embed/>
                </p:oleObj>
              </mc:Choice>
              <mc:Fallback>
                <p:oleObj name="Rovnice" r:id="rId9" imgW="152334" imgH="393529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589240"/>
                        <a:ext cx="504056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ovéPole 18"/>
          <p:cNvSpPr txBox="1"/>
          <p:nvPr/>
        </p:nvSpPr>
        <p:spPr>
          <a:xfrm>
            <a:off x="1403648" y="5805264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atin typeface="Calibri" pitchFamily="34" charset="0"/>
              </a:rPr>
              <a:t> </a:t>
            </a:r>
            <a:endParaRPr lang="sk-SK" sz="3200" dirty="0">
              <a:latin typeface="Calibri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419872" y="5877272"/>
            <a:ext cx="3606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latin typeface="Calibri" pitchFamily="34" charset="0"/>
              </a:rPr>
              <a:t>36 : 4 = 9 . 9 = 81</a:t>
            </a:r>
            <a:endParaRPr lang="sk-SK" sz="3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1" name="Picture 19" descr="http://www.gify.nou.cz/SKOLA_soubory/1%20(7)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558171">
            <a:off x="6012160" y="1772816"/>
            <a:ext cx="2520280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BlokTextu 3"/>
          <p:cNvSpPr txBox="1"/>
          <p:nvPr/>
        </p:nvSpPr>
        <p:spPr>
          <a:xfrm>
            <a:off x="1403648" y="3062246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atin typeface="Calibri" panose="020F0502020204030204" pitchFamily="34" charset="0"/>
              </a:rPr>
              <a:t>je 20 Celok,</a:t>
            </a:r>
            <a:endParaRPr lang="sk-SK" sz="3200" dirty="0">
              <a:latin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3563888" y="4509120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atin typeface="Calibri" panose="020F0502020204030204" pitchFamily="34" charset="0"/>
              </a:rPr>
              <a:t> </a:t>
            </a:r>
            <a:r>
              <a:rPr lang="sk-SK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405 : 3 = 135 . 11 = 1485</a:t>
            </a:r>
            <a:endParaRPr lang="sk-SK" sz="3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203848" y="1628800"/>
            <a:ext cx="3750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latin typeface="Calibri" pitchFamily="34" charset="0"/>
              </a:rPr>
              <a:t>8 : 2 = 4 . 3 = 12</a:t>
            </a:r>
            <a:endParaRPr lang="sk-SK" sz="3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275856" y="306896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Calibri" pitchFamily="34" charset="0"/>
              </a:rPr>
              <a:t>20 : 4 = 5 . 5 = 25</a:t>
            </a:r>
            <a:endParaRPr lang="sk-SK" sz="2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475656" y="5877272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atin typeface="Calibri" pitchFamily="34" charset="0"/>
              </a:rPr>
              <a:t>je 36 Celok,</a:t>
            </a:r>
            <a:endParaRPr lang="sk-SK" sz="3200" dirty="0">
              <a:latin typeface="Calibri" pitchFamily="34" charset="0"/>
            </a:endParaRPr>
          </a:p>
        </p:txBody>
      </p:sp>
      <p:sp>
        <p:nvSpPr>
          <p:cNvPr id="22" name="Tlačidlo akcie: Domov 21">
            <a:hlinkClick r:id="rId12" action="ppaction://hlinksldjump" highlightClick="1"/>
          </p:cNvPr>
          <p:cNvSpPr/>
          <p:nvPr/>
        </p:nvSpPr>
        <p:spPr>
          <a:xfrm>
            <a:off x="8244408" y="332656"/>
            <a:ext cx="720080" cy="6206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183880" cy="836712"/>
          </a:xfrm>
        </p:spPr>
        <p:txBody>
          <a:bodyPr>
            <a:normAutofit/>
          </a:bodyPr>
          <a:lstStyle/>
          <a:p>
            <a:pPr algn="ctr"/>
            <a:r>
              <a:rPr lang="sk-SK" dirty="0" smtClean="0">
                <a:solidFill>
                  <a:schemeClr val="tx1"/>
                </a:solidFill>
                <a:latin typeface="Calibri" pitchFamily="34" charset="0"/>
              </a:rPr>
              <a:t>4.) Premeň zmiešané číslo na zlomok.</a:t>
            </a:r>
            <a:endParaRPr lang="sk-SK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8579416" cy="5805264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a.) </a:t>
            </a:r>
          </a:p>
          <a:p>
            <a:pPr>
              <a:buNone/>
            </a:pPr>
            <a:r>
              <a:rPr lang="sk-SK" dirty="0" smtClean="0"/>
              <a:t>    </a:t>
            </a:r>
            <a:r>
              <a:rPr lang="sk-SK" sz="4000" dirty="0" smtClean="0">
                <a:latin typeface="Calibri" pitchFamily="34" charset="0"/>
              </a:rPr>
              <a:t>3 </a:t>
            </a:r>
            <a:r>
              <a:rPr lang="sk-SK" dirty="0" smtClean="0"/>
              <a:t>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b.)</a:t>
            </a:r>
          </a:p>
          <a:p>
            <a:pPr>
              <a:buNone/>
            </a:pPr>
            <a:r>
              <a:rPr lang="sk-SK" dirty="0" smtClean="0"/>
              <a:t>      </a:t>
            </a:r>
            <a:r>
              <a:rPr lang="sk-SK" sz="4000" dirty="0" smtClean="0">
                <a:latin typeface="Calibri" pitchFamily="34" charset="0"/>
              </a:rPr>
              <a:t>4 </a:t>
            </a:r>
            <a:r>
              <a:rPr lang="sk-SK" dirty="0" smtClean="0"/>
              <a:t>  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c.)</a:t>
            </a:r>
          </a:p>
          <a:p>
            <a:pPr>
              <a:buNone/>
            </a:pPr>
            <a:r>
              <a:rPr lang="sk-SK" dirty="0" smtClean="0"/>
              <a:t>      </a:t>
            </a:r>
            <a:r>
              <a:rPr lang="sk-SK" sz="4000" dirty="0" smtClean="0">
                <a:latin typeface="Calibri" pitchFamily="34" charset="0"/>
              </a:rPr>
              <a:t>2</a:t>
            </a:r>
            <a:r>
              <a:rPr lang="sk-SK" dirty="0" smtClean="0"/>
              <a:t>    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d.)  </a:t>
            </a:r>
            <a:r>
              <a:rPr lang="sk-SK" sz="4000" dirty="0" smtClean="0">
                <a:latin typeface="Calibri" pitchFamily="34" charset="0"/>
              </a:rPr>
              <a:t>5</a:t>
            </a:r>
            <a:r>
              <a:rPr lang="sk-SK" dirty="0" smtClean="0"/>
              <a:t>  </a:t>
            </a: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1043608" y="1412875"/>
          <a:ext cx="76455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2" name="Rovnice" r:id="rId3" imgW="266400" imgH="393480" progId="Equation.3">
                  <p:embed/>
                </p:oleObj>
              </mc:Choice>
              <mc:Fallback>
                <p:oleObj name="Rovnice" r:id="rId3" imgW="266400" imgH="3934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412875"/>
                        <a:ext cx="76455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691680" y="17008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00B0F0"/>
                </a:solidFill>
                <a:latin typeface="Calibri" pitchFamily="34" charset="0"/>
              </a:rPr>
              <a:t>3 . 2 = 6 + 1 = </a:t>
            </a:r>
            <a:endParaRPr lang="sk-SK" sz="3200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4067944" y="1484784"/>
          <a:ext cx="360040" cy="855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3" name="Rovnice" r:id="rId5" imgW="152334" imgH="393529" progId="Equation.3">
                  <p:embed/>
                </p:oleObj>
              </mc:Choice>
              <mc:Fallback>
                <p:oleObj name="Rovnice" r:id="rId5" imgW="152334" imgH="393529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484784"/>
                        <a:ext cx="360040" cy="855095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259631" y="2924944"/>
          <a:ext cx="672075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4" name="Rovnice" r:id="rId7" imgW="152334" imgH="393529" progId="Equation.3">
                  <p:embed/>
                </p:oleObj>
              </mc:Choice>
              <mc:Fallback>
                <p:oleObj name="Rovnice" r:id="rId7" imgW="152334" imgH="393529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1" y="2924944"/>
                        <a:ext cx="672075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1835696" y="3212976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</a:t>
            </a:r>
            <a:r>
              <a:rPr lang="sk-SK" sz="3200" dirty="0" smtClean="0">
                <a:latin typeface="Calibri" pitchFamily="34" charset="0"/>
              </a:rPr>
              <a:t>=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2411760" y="2996952"/>
          <a:ext cx="50405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5" name="Rovnice" r:id="rId9" imgW="203112" imgH="393529" progId="Equation.3">
                  <p:embed/>
                </p:oleObj>
              </mc:Choice>
              <mc:Fallback>
                <p:oleObj name="Rovnice" r:id="rId9" imgW="203112" imgH="393529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996952"/>
                        <a:ext cx="504056" cy="936104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1403648" y="4509120"/>
          <a:ext cx="460851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6" name="Rovnice" r:id="rId11" imgW="139639" imgH="393529" progId="Equation.3">
                  <p:embed/>
                </p:oleObj>
              </mc:Choice>
              <mc:Fallback>
                <p:oleObj name="Rovnice" r:id="rId11" imgW="139639" imgH="393529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509120"/>
                        <a:ext cx="460851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1763688" y="479715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</a:t>
            </a:r>
            <a:r>
              <a:rPr lang="sk-SK" sz="3200" dirty="0" smtClean="0">
                <a:latin typeface="Calibri" pitchFamily="34" charset="0"/>
              </a:rPr>
              <a:t>=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9403" name="Object 11"/>
          <p:cNvGraphicFramePr>
            <a:graphicFrameLocks noChangeAspect="1"/>
          </p:cNvGraphicFramePr>
          <p:nvPr/>
        </p:nvGraphicFramePr>
        <p:xfrm>
          <a:off x="2339752" y="4581128"/>
          <a:ext cx="504056" cy="984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7" name="Rovnice" r:id="rId13" imgW="203112" imgH="393529" progId="Equation.3">
                  <p:embed/>
                </p:oleObj>
              </mc:Choice>
              <mc:Fallback>
                <p:oleObj name="Rovnice" r:id="rId13" imgW="203112" imgH="393529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581128"/>
                        <a:ext cx="504056" cy="984109"/>
                      </a:xfrm>
                      <a:prstGeom prst="rect">
                        <a:avLst/>
                      </a:prstGeom>
                      <a:solidFill>
                        <a:srgbClr val="00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9405" name="Object 13"/>
          <p:cNvGraphicFramePr>
            <a:graphicFrameLocks noChangeAspect="1"/>
          </p:cNvGraphicFramePr>
          <p:nvPr/>
        </p:nvGraphicFramePr>
        <p:xfrm>
          <a:off x="1403648" y="5854689"/>
          <a:ext cx="360040" cy="1003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8" name="Rovnice" r:id="rId15" imgW="139639" imgH="393529" progId="Equation.3">
                  <p:embed/>
                </p:oleObj>
              </mc:Choice>
              <mc:Fallback>
                <p:oleObj name="Rovnice" r:id="rId15" imgW="139639" imgH="393529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854689"/>
                        <a:ext cx="360040" cy="10033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ovéPole 20"/>
          <p:cNvSpPr txBox="1"/>
          <p:nvPr/>
        </p:nvSpPr>
        <p:spPr>
          <a:xfrm>
            <a:off x="1835696" y="6021288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</a:t>
            </a:r>
            <a:r>
              <a:rPr lang="sk-SK" sz="3200" dirty="0" smtClean="0">
                <a:latin typeface="Calibri" pitchFamily="34" charset="0"/>
              </a:rPr>
              <a:t>=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9407" name="Object 15"/>
          <p:cNvGraphicFramePr>
            <a:graphicFrameLocks noChangeAspect="1"/>
          </p:cNvGraphicFramePr>
          <p:nvPr/>
        </p:nvGraphicFramePr>
        <p:xfrm>
          <a:off x="2339752" y="5805264"/>
          <a:ext cx="432048" cy="915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9" name="Rovnice" r:id="rId17" imgW="203112" imgH="393529" progId="Equation.3">
                  <p:embed/>
                </p:oleObj>
              </mc:Choice>
              <mc:Fallback>
                <p:oleObj name="Rovnice" r:id="rId17" imgW="203112" imgH="393529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805264"/>
                        <a:ext cx="432048" cy="915530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10" descr="C:\Users\AMD\Desktop\806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 rot="544408">
            <a:off x="4599441" y="2026956"/>
            <a:ext cx="3562945" cy="4283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Tlačidlo akcie: Domov 24">
            <a:hlinkClick r:id="rId20" action="ppaction://hlinksldjump" highlightClick="1"/>
          </p:cNvPr>
          <p:cNvSpPr/>
          <p:nvPr/>
        </p:nvSpPr>
        <p:spPr>
          <a:xfrm>
            <a:off x="8244408" y="332656"/>
            <a:ext cx="720080" cy="6206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183880" cy="764704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>
                <a:solidFill>
                  <a:schemeClr val="tx1"/>
                </a:solidFill>
                <a:latin typeface="Calibri" pitchFamily="34" charset="0"/>
              </a:rPr>
              <a:t>5.) Sčítaj zlomky.</a:t>
            </a:r>
            <a:endParaRPr lang="sk-SK" sz="4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0417" name="Object 1"/>
          <p:cNvGraphicFramePr>
            <a:graphicFrameLocks noChangeAspect="1"/>
          </p:cNvGraphicFramePr>
          <p:nvPr/>
        </p:nvGraphicFramePr>
        <p:xfrm>
          <a:off x="755576" y="1052736"/>
          <a:ext cx="115212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4" name="Rovnice" r:id="rId3" imgW="380835" imgH="393529" progId="Equation.3">
                  <p:embed/>
                </p:oleObj>
              </mc:Choice>
              <mc:Fallback>
                <p:oleObj name="Rovnice" r:id="rId3" imgW="380835" imgH="393529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052736"/>
                        <a:ext cx="1152128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835696" y="1484784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latin typeface="Calibri" pitchFamily="34" charset="0"/>
              </a:rPr>
              <a:t> = </a:t>
            </a:r>
            <a:endParaRPr lang="sk-SK" sz="2800" dirty="0">
              <a:latin typeface="Calibri" pitchFamily="34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2411760" y="1196752"/>
          <a:ext cx="4909286" cy="1038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5" name="Rovnice" r:id="rId5" imgW="2145369" imgH="393529" progId="Equation.3">
                  <p:embed/>
                </p:oleObj>
              </mc:Choice>
              <mc:Fallback>
                <p:oleObj name="Rovnice" r:id="rId5" imgW="2145369" imgH="393529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196752"/>
                        <a:ext cx="4909286" cy="1038597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683568" y="2708920"/>
          <a:ext cx="2376264" cy="1129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6" name="Rovnica" r:id="rId7" imgW="825500" imgH="393700" progId="Equation.3">
                  <p:embed/>
                </p:oleObj>
              </mc:Choice>
              <mc:Fallback>
                <p:oleObj name="Rovnica" r:id="rId7" imgW="825500" imgH="39370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708920"/>
                        <a:ext cx="2376264" cy="11290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3059832" y="2852936"/>
          <a:ext cx="5267543" cy="1071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7" name="Rovnica" r:id="rId9" imgW="1916868" imgH="393529" progId="Equation.3">
                  <p:embed/>
                </p:oleObj>
              </mc:Choice>
              <mc:Fallback>
                <p:oleObj name="Rovnica" r:id="rId9" imgW="1916868" imgH="393529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852936"/>
                        <a:ext cx="5267543" cy="1071116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827584" y="4149080"/>
          <a:ext cx="2016224" cy="1024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8" name="Rovnice" r:id="rId11" imgW="774364" imgH="393529" progId="Equation.3">
                  <p:embed/>
                </p:oleObj>
              </mc:Choice>
              <mc:Fallback>
                <p:oleObj name="Rovnice" r:id="rId11" imgW="774364" imgH="393529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149080"/>
                        <a:ext cx="2016224" cy="10246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7" name="Object 11"/>
          <p:cNvGraphicFramePr>
            <a:graphicFrameLocks noChangeAspect="1"/>
          </p:cNvGraphicFramePr>
          <p:nvPr/>
        </p:nvGraphicFramePr>
        <p:xfrm>
          <a:off x="3347864" y="4106062"/>
          <a:ext cx="4968552" cy="10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9" name="Rovnice" r:id="rId13" imgW="1955800" imgH="393700" progId="Equation.3">
                  <p:embed/>
                </p:oleObj>
              </mc:Choice>
              <mc:Fallback>
                <p:oleObj name="Rovnice" r:id="rId13" imgW="1955800" imgH="3937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106062"/>
                        <a:ext cx="4968552" cy="1000163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2843808" y="4509120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= </a:t>
            </a:r>
            <a:endParaRPr lang="sk-SK" dirty="0"/>
          </a:p>
        </p:txBody>
      </p:sp>
      <p:graphicFrame>
        <p:nvGraphicFramePr>
          <p:cNvPr id="60428" name="Object 12"/>
          <p:cNvGraphicFramePr>
            <a:graphicFrameLocks noChangeAspect="1"/>
          </p:cNvGraphicFramePr>
          <p:nvPr/>
        </p:nvGraphicFramePr>
        <p:xfrm>
          <a:off x="899592" y="5445224"/>
          <a:ext cx="2016224" cy="961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0" name="Rovnice" r:id="rId15" imgW="825500" imgH="393700" progId="Equation.3">
                  <p:embed/>
                </p:oleObj>
              </mc:Choice>
              <mc:Fallback>
                <p:oleObj name="Rovnice" r:id="rId15" imgW="825500" imgH="3937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445224"/>
                        <a:ext cx="2016224" cy="961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9" name="Object 13"/>
          <p:cNvGraphicFramePr>
            <a:graphicFrameLocks noChangeAspect="1"/>
          </p:cNvGraphicFramePr>
          <p:nvPr/>
        </p:nvGraphicFramePr>
        <p:xfrm>
          <a:off x="3059832" y="5445224"/>
          <a:ext cx="5127843" cy="1052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1" name="Rovnice" r:id="rId17" imgW="1916868" imgH="393529" progId="Equation.3">
                  <p:embed/>
                </p:oleObj>
              </mc:Choice>
              <mc:Fallback>
                <p:oleObj name="Rovnice" r:id="rId17" imgW="1916868" imgH="393529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445224"/>
                        <a:ext cx="5127843" cy="1052736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lačidlo akcie: Domov 17">
            <a:hlinkClick r:id="rId19" action="ppaction://hlinksldjump" highlightClick="1"/>
          </p:cNvPr>
          <p:cNvSpPr/>
          <p:nvPr/>
        </p:nvSpPr>
        <p:spPr>
          <a:xfrm>
            <a:off x="8244408" y="332656"/>
            <a:ext cx="720080" cy="6206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0447" name="Picture 31" descr="Výsledok vyh&amp;lcaron;adávania obrázkov pre dopyt pohyblive smajliky"/>
          <p:cNvPicPr>
            <a:picLocks noGrp="1" noChangeAspect="1" noChangeArrowheads="1"/>
          </p:cNvPicPr>
          <p:nvPr>
            <p:ph idx="1"/>
          </p:nvPr>
        </p:nvPicPr>
        <p:blipFill>
          <a:blip r:embed="rId20" cstate="print"/>
          <a:srcRect/>
          <a:stretch>
            <a:fillRect/>
          </a:stretch>
        </p:blipFill>
        <p:spPr bwMode="auto">
          <a:xfrm rot="1092411">
            <a:off x="7596336" y="1412776"/>
            <a:ext cx="1331640" cy="1265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764704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>
                <a:solidFill>
                  <a:schemeClr val="tx1"/>
                </a:solidFill>
                <a:latin typeface="Calibri" pitchFamily="34" charset="0"/>
              </a:rPr>
              <a:t>6.) Odčítaj zlomky.</a:t>
            </a:r>
            <a:endParaRPr lang="sk-SK" sz="4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8579416" cy="5544616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a.)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b.)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c.)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d.)</a:t>
            </a:r>
            <a:endParaRPr lang="sk-SK" dirty="0"/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899592" y="1124744"/>
          <a:ext cx="2566494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6" name="Rovnica" r:id="rId3" imgW="825500" imgH="393700" progId="Equation.3">
                  <p:embed/>
                </p:oleObj>
              </mc:Choice>
              <mc:Fallback>
                <p:oleObj name="Rovnica" r:id="rId3" imgW="825500" imgH="3937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124744"/>
                        <a:ext cx="2566494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3419872" y="1124744"/>
          <a:ext cx="543673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7" name="Rovnica" r:id="rId5" imgW="2476500" imgH="393700" progId="Equation.3">
                  <p:embed/>
                </p:oleObj>
              </mc:Choice>
              <mc:Fallback>
                <p:oleObj name="Rovnica" r:id="rId5" imgW="2476500" imgH="3937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124744"/>
                        <a:ext cx="5436730" cy="108012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827584" y="3861048"/>
          <a:ext cx="1486174" cy="1121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8" name="Rovnica" r:id="rId7" imgW="520474" imgH="393529" progId="Equation.3">
                  <p:embed/>
                </p:oleObj>
              </mc:Choice>
              <mc:Fallback>
                <p:oleObj name="Rovnica" r:id="rId7" imgW="520474" imgH="393529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861048"/>
                        <a:ext cx="1486174" cy="11219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2411760" y="3861048"/>
          <a:ext cx="4320480" cy="114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9" name="Rovnica" r:id="rId9" imgW="1409088" imgH="393529" progId="Equation.3">
                  <p:embed/>
                </p:oleObj>
              </mc:Choice>
              <mc:Fallback>
                <p:oleObj name="Rovnica" r:id="rId9" imgW="1409088" imgH="393529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861048"/>
                        <a:ext cx="4320480" cy="1147163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827584" y="5373216"/>
          <a:ext cx="1656185" cy="1242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0" name="Rovnica" r:id="rId11" imgW="596641" imgH="393529" progId="Equation.3">
                  <p:embed/>
                </p:oleObj>
              </mc:Choice>
              <mc:Fallback>
                <p:oleObj name="Rovnica" r:id="rId11" imgW="596641" imgH="393529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373216"/>
                        <a:ext cx="1656185" cy="1242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2483768" y="5445224"/>
          <a:ext cx="6383209" cy="1075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1" name="Rovnica" r:id="rId13" imgW="2324100" imgH="393700" progId="Equation.3">
                  <p:embed/>
                </p:oleObj>
              </mc:Choice>
              <mc:Fallback>
                <p:oleObj name="Rovnica" r:id="rId13" imgW="2324100" imgH="3937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445224"/>
                        <a:ext cx="6383209" cy="1075432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899592" y="2420888"/>
          <a:ext cx="1296144" cy="967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2" name="Rovnice" r:id="rId15" imgW="380835" imgH="393529" progId="Equation.3">
                  <p:embed/>
                </p:oleObj>
              </mc:Choice>
              <mc:Fallback>
                <p:oleObj name="Rovnice" r:id="rId15" imgW="380835" imgH="393529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420888"/>
                        <a:ext cx="1296144" cy="9673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2339752" y="2420888"/>
          <a:ext cx="6408712" cy="1047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3" name="Rovnice" r:id="rId17" imgW="2057400" imgH="393700" progId="Equation.3">
                  <p:embed/>
                </p:oleObj>
              </mc:Choice>
              <mc:Fallback>
                <p:oleObj name="Rovnice" r:id="rId17" imgW="2057400" imgH="3937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420888"/>
                        <a:ext cx="6408712" cy="1047227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lačidlo akcie: Domov 12">
            <a:hlinkClick r:id="rId19" action="ppaction://hlinksldjump" highlightClick="1"/>
          </p:cNvPr>
          <p:cNvSpPr/>
          <p:nvPr/>
        </p:nvSpPr>
        <p:spPr>
          <a:xfrm>
            <a:off x="7812360" y="188640"/>
            <a:ext cx="720080" cy="6206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1469" name="Picture 29" descr="Výsledok vyh&amp;lcaron;adávania obrázkov pre dopyt pohyblive smajliky na prezentaciu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 rot="787352">
            <a:off x="7030474" y="3705551"/>
            <a:ext cx="1971675" cy="147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183880" cy="764704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>
                <a:solidFill>
                  <a:schemeClr val="tx1"/>
                </a:solidFill>
                <a:latin typeface="Calibri" pitchFamily="34" charset="0"/>
              </a:rPr>
              <a:t>7.) Porovnaj zlomky.</a:t>
            </a:r>
            <a:endParaRPr lang="sk-SK" sz="4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   </a:t>
            </a:r>
          </a:p>
          <a:p>
            <a:pPr>
              <a:buNone/>
            </a:pPr>
            <a:r>
              <a:rPr lang="sk-SK" dirty="0" smtClean="0"/>
              <a:t>     </a:t>
            </a:r>
            <a:endParaRPr lang="sk-SK" dirty="0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2465" name="Object 1"/>
          <p:cNvGraphicFramePr>
            <a:graphicFrameLocks noChangeAspect="1"/>
          </p:cNvGraphicFramePr>
          <p:nvPr/>
        </p:nvGraphicFramePr>
        <p:xfrm>
          <a:off x="251520" y="1340768"/>
          <a:ext cx="504056" cy="1291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5" name="Rovnice" r:id="rId3" imgW="152334" imgH="393529" progId="Equation.3">
                  <p:embed/>
                </p:oleObj>
              </mc:Choice>
              <mc:Fallback>
                <p:oleObj name="Rovnice" r:id="rId3" imgW="152334" imgH="393529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340768"/>
                        <a:ext cx="504056" cy="12916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1259632" y="1412776"/>
          <a:ext cx="477712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6" name="Rovnice" r:id="rId5" imgW="152334" imgH="393529" progId="Equation.3">
                  <p:embed/>
                </p:oleObj>
              </mc:Choice>
              <mc:Fallback>
                <p:oleObj name="Rovnice" r:id="rId5" imgW="152334" imgH="393529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12776"/>
                        <a:ext cx="477712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755576" y="1628800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0070C0"/>
                </a:solidFill>
                <a:latin typeface="Calibri" pitchFamily="34" charset="0"/>
              </a:rPr>
              <a:t>&lt;</a:t>
            </a:r>
            <a:endParaRPr lang="sk-SK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3131840" y="1340768"/>
          <a:ext cx="360040" cy="130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7" name="Rovnice" r:id="rId7" imgW="152334" imgH="393529" progId="Equation.3">
                  <p:embed/>
                </p:oleObj>
              </mc:Choice>
              <mc:Fallback>
                <p:oleObj name="Rovnice" r:id="rId7" imgW="152334" imgH="393529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340768"/>
                        <a:ext cx="360040" cy="1308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4139952" y="1412776"/>
          <a:ext cx="576064" cy="1184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8" name="Rovnice" r:id="rId9" imgW="203112" imgH="393529" progId="Equation.3">
                  <p:embed/>
                </p:oleObj>
              </mc:Choice>
              <mc:Fallback>
                <p:oleObj name="Rovnice" r:id="rId9" imgW="203112" imgH="393529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1412776"/>
                        <a:ext cx="576064" cy="11845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3563888" y="1628800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0070C0"/>
                </a:solidFill>
                <a:latin typeface="Calibri" pitchFamily="34" charset="0"/>
              </a:rPr>
              <a:t>&gt;</a:t>
            </a:r>
            <a:endParaRPr lang="sk-SK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6012160" y="1484784"/>
          <a:ext cx="4318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9" name="Rovnica" r:id="rId11" imgW="152334" imgH="393529" progId="Equation.3">
                  <p:embed/>
                </p:oleObj>
              </mc:Choice>
              <mc:Fallback>
                <p:oleObj name="Rovnica" r:id="rId11" imgW="152334" imgH="393529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484784"/>
                        <a:ext cx="4318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4" name="Object 10"/>
          <p:cNvGraphicFramePr>
            <a:graphicFrameLocks noChangeAspect="1"/>
          </p:cNvGraphicFramePr>
          <p:nvPr/>
        </p:nvGraphicFramePr>
        <p:xfrm>
          <a:off x="7164288" y="1484784"/>
          <a:ext cx="4318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0" name="Rovnica" r:id="rId13" imgW="152334" imgH="393529" progId="Equation.3">
                  <p:embed/>
                </p:oleObj>
              </mc:Choice>
              <mc:Fallback>
                <p:oleObj name="Rovnica" r:id="rId13" imgW="152334" imgH="393529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484784"/>
                        <a:ext cx="4318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ovéPole 18"/>
          <p:cNvSpPr txBox="1"/>
          <p:nvPr/>
        </p:nvSpPr>
        <p:spPr>
          <a:xfrm>
            <a:off x="179512" y="2924944"/>
            <a:ext cx="313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6 . 5        7 . 7</a:t>
            </a:r>
          </a:p>
          <a:p>
            <a:r>
              <a:rPr lang="sk-SK" dirty="0" smtClean="0"/>
              <a:t>  30           49</a:t>
            </a:r>
            <a:endParaRPr lang="sk-SK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987824" y="292494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7 . 6        3 . 12</a:t>
            </a:r>
          </a:p>
          <a:p>
            <a:r>
              <a:rPr lang="sk-SK" dirty="0" smtClean="0"/>
              <a:t>  42           36          </a:t>
            </a:r>
            <a:endParaRPr lang="sk-SK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580112" y="278092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6 . 3           9 . 2</a:t>
            </a:r>
          </a:p>
          <a:p>
            <a:r>
              <a:rPr lang="sk-SK" dirty="0" smtClean="0"/>
              <a:t>  18               18</a:t>
            </a:r>
            <a:endParaRPr lang="sk-SK" dirty="0"/>
          </a:p>
        </p:txBody>
      </p:sp>
      <p:pic>
        <p:nvPicPr>
          <p:cNvPr id="22" name="Picture 19" descr="http://www.gify.nou.cz/SKOLA_soubory/1%20(83)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91965">
            <a:off x="3203848" y="3789040"/>
            <a:ext cx="2664296" cy="2789948"/>
          </a:xfrm>
          <a:prstGeom prst="rect">
            <a:avLst/>
          </a:prstGeom>
          <a:noFill/>
        </p:spPr>
      </p:pic>
      <p:sp>
        <p:nvSpPr>
          <p:cNvPr id="23" name="TextovéPole 22"/>
          <p:cNvSpPr txBox="1"/>
          <p:nvPr/>
        </p:nvSpPr>
        <p:spPr>
          <a:xfrm>
            <a:off x="6516216" y="177281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0070C0"/>
                </a:solidFill>
              </a:rPr>
              <a:t>=</a:t>
            </a:r>
            <a:endParaRPr lang="sk-SK" sz="3600" b="1" dirty="0">
              <a:solidFill>
                <a:srgbClr val="0070C0"/>
              </a:solidFill>
            </a:endParaRPr>
          </a:p>
        </p:txBody>
      </p:sp>
      <p:sp>
        <p:nvSpPr>
          <p:cNvPr id="24" name="Tlačidlo akcie: Domov 23">
            <a:hlinkClick r:id="rId16" action="ppaction://hlinksldjump" highlightClick="1"/>
          </p:cNvPr>
          <p:cNvSpPr/>
          <p:nvPr/>
        </p:nvSpPr>
        <p:spPr>
          <a:xfrm>
            <a:off x="7812360" y="188640"/>
            <a:ext cx="720080" cy="6206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9" grpId="0"/>
      <p:bldP spid="20" grpId="0"/>
      <p:bldP spid="21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883</TotalTime>
  <Words>335</Words>
  <Application>Microsoft Office PowerPoint</Application>
  <PresentationFormat>Prezentácia na obrazovke (4:3)</PresentationFormat>
  <Paragraphs>138</Paragraphs>
  <Slides>13</Slides>
  <Notes>1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13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Wingdings 2</vt:lpstr>
      <vt:lpstr>Aspekt</vt:lpstr>
      <vt:lpstr>Rovnice</vt:lpstr>
      <vt:lpstr>Rovnica</vt:lpstr>
      <vt:lpstr>Prezentácia programu PowerPoint</vt:lpstr>
      <vt:lpstr>Prezentácia programu PowerPoint</vt:lpstr>
      <vt:lpstr>Prezentácia programu PowerPoint</vt:lpstr>
      <vt:lpstr>2.) Vypočítaj.</vt:lpstr>
      <vt:lpstr>3.) Vypočítaj celok.</vt:lpstr>
      <vt:lpstr>4.) Premeň zmiešané číslo na zlomok.</vt:lpstr>
      <vt:lpstr>5.) Sčítaj zlomky.</vt:lpstr>
      <vt:lpstr>6.) Odčítaj zlomky.</vt:lpstr>
      <vt:lpstr>7.) Porovnaj zlomky.</vt:lpstr>
      <vt:lpstr>8.) Vynásob zlomky.</vt:lpstr>
      <vt:lpstr>9.) Vydeľ zlomok zlomkom.</vt:lpstr>
      <vt:lpstr>10.) Vypočítaj príklady so zátvorkami.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</dc:creator>
  <cp:lastModifiedBy>PC</cp:lastModifiedBy>
  <cp:revision>88</cp:revision>
  <dcterms:created xsi:type="dcterms:W3CDTF">2015-11-12T20:45:50Z</dcterms:created>
  <dcterms:modified xsi:type="dcterms:W3CDTF">2016-01-20T18:33:40Z</dcterms:modified>
</cp:coreProperties>
</file>