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CC00"/>
    <a:srgbClr val="FF0066"/>
    <a:srgbClr val="F28CE3"/>
    <a:srgbClr val="F77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83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15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15.wmf"/><Relationship Id="rId7" Type="http://schemas.openxmlformats.org/officeDocument/2006/relationships/image" Target="../media/image63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NULL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  <a:alpha val="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93BB71-2A38-419C-82D1-96127CDEF8A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8A7D2F-33A7-4975-9AA0-7C95DC9CD2D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sk/url?sa=i&amp;rct=j&amp;q=&amp;esrc=s&amp;frm=1&amp;source=images&amp;cd=&amp;cad=rja&amp;uact=8&amp;ved=0ahUKEwj46Y-PrcLJAhVHPhQKHecUB_8QjRwIBw&amp;url=http://ermatematika.weblahko.sk/test-zlomky/test_zlomky.htm&amp;psig=AFQjCNFlWXprCtpC38q26x8mXIGNyfs24g&amp;ust=144932351441107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5.wmf"/><Relationship Id="rId17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gi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57.gif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54.bin"/><Relationship Id="rId18" Type="http://schemas.openxmlformats.org/officeDocument/2006/relationships/slide" Target="slide2.xml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62.wmf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image" Target="../media/image63.wmf"/><Relationship Id="rId10" Type="http://schemas.openxmlformats.org/officeDocument/2006/relationships/image" Target="../media/image61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slide" Target="slide2.xml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7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slide" Target="slide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image" Target="../media/image77.gif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83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4.bin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15.wmf"/><Relationship Id="rId19" Type="http://schemas.openxmlformats.org/officeDocument/2006/relationships/slide" Target="slide2.xml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8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9.xm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png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wmf"/><Relationship Id="rId17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slide" Target="slide2.xml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7.wmf"/><Relationship Id="rId18" Type="http://schemas.openxmlformats.org/officeDocument/2006/relationships/image" Target="../media/image30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1.bin"/><Relationship Id="rId19" Type="http://schemas.openxmlformats.org/officeDocument/2006/relationships/slide" Target="slide2.xml"/><Relationship Id="rId4" Type="http://schemas.openxmlformats.org/officeDocument/2006/relationships/image" Target="../media/image15.wmf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slide" Target="slide2.xml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slide" Target="slide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43.gif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slide" Target="slide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50.jpeg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6314" y="2643182"/>
            <a:ext cx="6172200" cy="1371600"/>
          </a:xfrm>
        </p:spPr>
        <p:txBody>
          <a:bodyPr/>
          <a:lstStyle/>
          <a:p>
            <a:r>
              <a:rPr lang="sk-SK" dirty="0" smtClean="0"/>
              <a:t>Daniela Kajanová</a:t>
            </a:r>
          </a:p>
          <a:p>
            <a:r>
              <a:rPr lang="sk-SK" dirty="0" smtClean="0"/>
              <a:t>7.a</a:t>
            </a:r>
            <a:endParaRPr lang="sk-SK" dirty="0"/>
          </a:p>
        </p:txBody>
      </p:sp>
      <p:pic>
        <p:nvPicPr>
          <p:cNvPr id="24578" name="Picture 2" descr="http://ermatematika.weblahko.sk/test-zlomky/full_fractions-1w945kv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71942"/>
            <a:ext cx="2914222" cy="2214578"/>
          </a:xfrm>
          <a:prstGeom prst="rect">
            <a:avLst/>
          </a:prstGeom>
          <a:noFill/>
        </p:spPr>
      </p:pic>
      <p:pic>
        <p:nvPicPr>
          <p:cNvPr id="23554" name="Picture 2" descr="http://zshliniknadhronom.edupage.org/photos/skin/clipart/zzzzzzzz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28604"/>
            <a:ext cx="2667000" cy="2667000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5857884" y="1142984"/>
            <a:ext cx="2635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i="1" spc="50" dirty="0" smtClean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Zlomky</a:t>
            </a:r>
            <a:endParaRPr lang="sk-SK" sz="5400" b="1" spc="50" dirty="0">
              <a:ln w="11430"/>
              <a:solidFill>
                <a:srgbClr val="CC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85720" y="5072074"/>
          <a:ext cx="1387073" cy="1482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Rovnica" r:id="rId3" imgW="368140" imgH="393529" progId="Equation.3">
                  <p:embed/>
                </p:oleObj>
              </mc:Choice>
              <mc:Fallback>
                <p:oleObj name="Rovnica" r:id="rId3" imgW="368140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072074"/>
                        <a:ext cx="1387073" cy="1482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85720" y="3071810"/>
          <a:ext cx="1145670" cy="1268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Rovnica" r:id="rId5" imgW="355292" imgH="393359" progId="Equation.3">
                  <p:embed/>
                </p:oleObj>
              </mc:Choice>
              <mc:Fallback>
                <p:oleObj name="Rovnica" r:id="rId5" imgW="355292" imgH="39335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071810"/>
                        <a:ext cx="1145670" cy="1268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14282" y="1357298"/>
          <a:ext cx="1177932" cy="130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Rovnica" r:id="rId7" imgW="355292" imgH="393359" progId="Equation.3">
                  <p:embed/>
                </p:oleObj>
              </mc:Choice>
              <mc:Fallback>
                <p:oleObj name="Rovnica" r:id="rId7" imgW="355292" imgH="39335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357298"/>
                        <a:ext cx="1177932" cy="1304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285852" y="1500174"/>
          <a:ext cx="183673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Rovnica" r:id="rId9" imgW="685800" imgH="393700" progId="Equation.3">
                  <p:embed/>
                </p:oleObj>
              </mc:Choice>
              <mc:Fallback>
                <p:oleObj name="Rovnica" r:id="rId9" imgW="685800" imgH="3937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500174"/>
                        <a:ext cx="1836737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500166" y="3000372"/>
          <a:ext cx="645061" cy="1339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Rovnica" r:id="rId11" imgW="215713" imgH="393359" progId="Equation.3">
                  <p:embed/>
                </p:oleObj>
              </mc:Choice>
              <mc:Fallback>
                <p:oleObj name="Rovnica" r:id="rId11" imgW="215713" imgH="39335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000372"/>
                        <a:ext cx="645061" cy="1339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714480" y="4853122"/>
          <a:ext cx="714380" cy="147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Rovnica" r:id="rId13" imgW="215713" imgH="393359" progId="Equation.3">
                  <p:embed/>
                </p:oleObj>
              </mc:Choice>
              <mc:Fallback>
                <p:oleObj name="Rovnica" r:id="rId13" imgW="215713" imgH="39335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4853122"/>
                        <a:ext cx="714380" cy="147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9" name="Picture 15" descr="http://www.infovek.sk/predmety/matem/obrazky/prog/zlomky3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572132" y="1571612"/>
            <a:ext cx="2921008" cy="1643069"/>
          </a:xfrm>
          <a:prstGeom prst="rect">
            <a:avLst/>
          </a:prstGeom>
          <a:noFill/>
        </p:spPr>
      </p:pic>
      <p:sp>
        <p:nvSpPr>
          <p:cNvPr id="11" name="Obdĺžnik 10"/>
          <p:cNvSpPr/>
          <p:nvPr/>
        </p:nvSpPr>
        <p:spPr>
          <a:xfrm>
            <a:off x="500034" y="357166"/>
            <a:ext cx="6495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Premeň na zlomky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15" descr="http://www.infovek.sk/predmety/matem/obrazky/prog/zlomky1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786182" y="4357694"/>
            <a:ext cx="2667007" cy="2000257"/>
          </a:xfrm>
          <a:prstGeom prst="rect">
            <a:avLst/>
          </a:prstGeom>
          <a:noFill/>
        </p:spPr>
      </p:pic>
      <p:sp>
        <p:nvSpPr>
          <p:cNvPr id="13" name="Tlačidlo akcie: Domov 12">
            <a:hlinkClick r:id="rId17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57158" y="1571612"/>
          <a:ext cx="2001846" cy="109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Rovnica" r:id="rId3" imgW="787400" imgH="431800" progId="Equation.3">
                  <p:embed/>
                </p:oleObj>
              </mc:Choice>
              <mc:Fallback>
                <p:oleObj name="Rovnica" r:id="rId3" imgW="787400" imgH="431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571612"/>
                        <a:ext cx="2001846" cy="109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285984" y="1643050"/>
          <a:ext cx="5357850" cy="98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7" name="Rovnica" r:id="rId5" imgW="1803400" imgH="393700" progId="Equation.3">
                  <p:embed/>
                </p:oleObj>
              </mc:Choice>
              <mc:Fallback>
                <p:oleObj name="Rovnica" r:id="rId5" imgW="1803400" imgH="3937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1643050"/>
                        <a:ext cx="5357850" cy="982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628775" y="3511550"/>
          <a:ext cx="3143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Rovnica" r:id="rId7" imgW="114151" imgH="215619" progId="Equation.3">
                  <p:embed/>
                </p:oleObj>
              </mc:Choice>
              <mc:Fallback>
                <p:oleObj name="Rovnica" r:id="rId7" imgW="114151" imgH="21561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3511550"/>
                        <a:ext cx="3143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071802" y="3079132"/>
          <a:ext cx="5786478" cy="99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Rovnica" r:id="rId9" imgW="2514600" imgH="431640" progId="Equation.3">
                  <p:embed/>
                </p:oleObj>
              </mc:Choice>
              <mc:Fallback>
                <p:oleObj name="Rovnica" r:id="rId9" imgW="251460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079132"/>
                        <a:ext cx="5786478" cy="9943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85720" y="3071810"/>
          <a:ext cx="2840707" cy="1073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Rovnica" r:id="rId11" imgW="1143000" imgH="431800" progId="Equation.3">
                  <p:embed/>
                </p:oleObj>
              </mc:Choice>
              <mc:Fallback>
                <p:oleObj name="Rovnica" r:id="rId11" imgW="1143000" imgH="431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071810"/>
                        <a:ext cx="2840707" cy="1073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Objekt prostredia balíčkovača" showAsIcon="1" r:id="rId13" imgW="0" imgH="0" progId="Package">
                  <p:embed/>
                </p:oleObj>
              </mc:Choice>
              <mc:Fallback>
                <p:oleObj name="Objekt prostredia balíčkovača" showAsIcon="1" r:id="rId13" imgW="0" imgH="0" progId="Package">
                  <p:embed/>
                  <p:pic>
                    <p:nvPicPr>
                      <p:cNvPr id="0" name="AutoShape 1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14282" y="5072074"/>
          <a:ext cx="2285984" cy="1177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2" name="Rovnica" r:id="rId14" imgW="837836" imgH="431613" progId="Equation.3">
                  <p:embed/>
                </p:oleObj>
              </mc:Choice>
              <mc:Fallback>
                <p:oleObj name="Rovnica" r:id="rId14" imgW="837836" imgH="431613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072074"/>
                        <a:ext cx="2285984" cy="1177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500298" y="5143512"/>
          <a:ext cx="4643470" cy="101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Rovnica" r:id="rId16" imgW="1981200" imgH="431800" progId="Equation.3">
                  <p:embed/>
                </p:oleObj>
              </mc:Choice>
              <mc:Fallback>
                <p:oleObj name="Rovnica" r:id="rId16" imgW="1981200" imgH="431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5143512"/>
                        <a:ext cx="4643470" cy="101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bdĺžnik 11"/>
          <p:cNvSpPr/>
          <p:nvPr/>
        </p:nvSpPr>
        <p:spPr>
          <a:xfrm>
            <a:off x="642910" y="500042"/>
            <a:ext cx="7837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Príklady so zátvorkami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lačidlo akcie: Domov 13">
            <a:hlinkClick r:id="rId18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357158" y="4929198"/>
          <a:ext cx="1866553" cy="1411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Rovnica" r:id="rId3" imgW="520474" imgH="393529" progId="Equation.3">
                  <p:embed/>
                </p:oleObj>
              </mc:Choice>
              <mc:Fallback>
                <p:oleObj name="Rovnica" r:id="rId3" imgW="520474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929198"/>
                        <a:ext cx="1866553" cy="1411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85720" y="3000372"/>
          <a:ext cx="1857388" cy="1404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Rovnica" r:id="rId5" imgW="520474" imgH="393529" progId="Equation.3">
                  <p:embed/>
                </p:oleObj>
              </mc:Choice>
              <mc:Fallback>
                <p:oleObj name="Rovnica" r:id="rId5" imgW="520474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000372"/>
                        <a:ext cx="1857388" cy="14043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4282" y="1285860"/>
          <a:ext cx="1657360" cy="142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Rovnica" r:id="rId7" imgW="457002" imgH="393529" progId="Equation.3">
                  <p:embed/>
                </p:oleObj>
              </mc:Choice>
              <mc:Fallback>
                <p:oleObj name="Rovnica" r:id="rId7" imgW="457002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285860"/>
                        <a:ext cx="1657360" cy="14271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857356" y="1357298"/>
          <a:ext cx="5595938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Rovnica" r:id="rId9" imgW="1511300" imgH="393700" progId="Equation.3">
                  <p:embed/>
                </p:oleObj>
              </mc:Choice>
              <mc:Fallback>
                <p:oleObj name="Rovnica" r:id="rId9" imgW="1511300" imgH="393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357298"/>
                        <a:ext cx="5595938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214546" y="3143248"/>
          <a:ext cx="4071966" cy="1347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Rovnica" r:id="rId11" imgW="1002865" imgH="393529" progId="Equation.3">
                  <p:embed/>
                </p:oleObj>
              </mc:Choice>
              <mc:Fallback>
                <p:oleObj name="Rovnica" r:id="rId11" imgW="1002865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143248"/>
                        <a:ext cx="4071966" cy="13475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143108" y="5072074"/>
          <a:ext cx="3643338" cy="113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Rovnica" r:id="rId13" imgW="1091726" imgH="393529" progId="Equation.3">
                  <p:embed/>
                </p:oleObj>
              </mc:Choice>
              <mc:Fallback>
                <p:oleObj name="Rovnica" r:id="rId13" imgW="1091726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5072074"/>
                        <a:ext cx="3643338" cy="1133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ĺžnik 9"/>
          <p:cNvSpPr/>
          <p:nvPr/>
        </p:nvSpPr>
        <p:spPr>
          <a:xfrm>
            <a:off x="1071538" y="571480"/>
            <a:ext cx="4846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Vydeľ zlomky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lačidlo akcie: Domov 11">
            <a:hlinkClick r:id="rId15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214282" y="3643314"/>
          <a:ext cx="2000264" cy="1153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Rovnica" r:id="rId3" imgW="558558" imgH="393529" progId="Equation.3">
                  <p:embed/>
                </p:oleObj>
              </mc:Choice>
              <mc:Fallback>
                <p:oleObj name="Rovnica" r:id="rId3" imgW="558558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643314"/>
                        <a:ext cx="2000264" cy="11531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4282" y="1571612"/>
          <a:ext cx="2000264" cy="123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Rovnica" r:id="rId5" imgW="431613" imgH="393529" progId="Equation.3">
                  <p:embed/>
                </p:oleObj>
              </mc:Choice>
              <mc:Fallback>
                <p:oleObj name="Rovnica" r:id="rId5" imgW="431613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571612"/>
                        <a:ext cx="2000264" cy="1237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57158" y="5357826"/>
          <a:ext cx="2357454" cy="118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Rovnica" r:id="rId7" imgW="482391" imgH="393529" progId="Equation.3">
                  <p:embed/>
                </p:oleObj>
              </mc:Choice>
              <mc:Fallback>
                <p:oleObj name="Rovnica" r:id="rId7" imgW="482391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357826"/>
                        <a:ext cx="2357454" cy="1187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143108" y="3643314"/>
          <a:ext cx="2428892" cy="1100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Rovnica" r:id="rId9" imgW="622030" imgH="393529" progId="Equation.3">
                  <p:embed/>
                </p:oleObj>
              </mc:Choice>
              <mc:Fallback>
                <p:oleObj name="Rovnica" r:id="rId9" imgW="622030" imgH="39352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3643314"/>
                        <a:ext cx="2428892" cy="1100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928794" y="1643050"/>
          <a:ext cx="4744373" cy="184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Rovnica" r:id="rId11" imgW="1129810" imgH="634725" progId="Equation.3">
                  <p:embed/>
                </p:oleObj>
              </mc:Choice>
              <mc:Fallback>
                <p:oleObj name="Rovnica" r:id="rId11" imgW="1129810" imgH="634725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1643050"/>
                        <a:ext cx="4744373" cy="1849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428860" y="5286388"/>
          <a:ext cx="2286016" cy="1370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0" name="Rovnica" r:id="rId13" imgW="533169" imgH="393529" progId="Equation.3">
                  <p:embed/>
                </p:oleObj>
              </mc:Choice>
              <mc:Fallback>
                <p:oleObj name="Rovnica" r:id="rId13" imgW="533169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5286388"/>
                        <a:ext cx="2286016" cy="1370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96" name="Picture 16" descr="http://www.infovek.sk/predmety/matem/mater/hyper/uceb4zs/gif/zlomky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110174" y="3143248"/>
            <a:ext cx="4033826" cy="2104900"/>
          </a:xfrm>
          <a:prstGeom prst="rect">
            <a:avLst/>
          </a:prstGeom>
          <a:noFill/>
        </p:spPr>
      </p:pic>
      <p:sp>
        <p:nvSpPr>
          <p:cNvPr id="10" name="Obdĺžnik 9"/>
          <p:cNvSpPr/>
          <p:nvPr/>
        </p:nvSpPr>
        <p:spPr>
          <a:xfrm>
            <a:off x="357158" y="428604"/>
            <a:ext cx="5990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Vynásob zlomky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lačidlo akcie: Domov 11">
            <a:hlinkClick r:id="rId16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Uprav zložený zlomok </a:t>
            </a:r>
            <a:endParaRPr lang="sk-SK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214282" y="3143248"/>
          <a:ext cx="1571636" cy="158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Rovnica" r:id="rId3" imgW="393529" imgH="583947" progId="Equation.3">
                  <p:embed/>
                </p:oleObj>
              </mc:Choice>
              <mc:Fallback>
                <p:oleObj name="Rovnica" r:id="rId3" imgW="393529" imgH="583947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143248"/>
                        <a:ext cx="1571636" cy="1585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85720" y="1214422"/>
          <a:ext cx="1285884" cy="178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Rovnica" r:id="rId5" imgW="380835" imgH="761669" progId="Equation.3">
                  <p:embed/>
                </p:oleObj>
              </mc:Choice>
              <mc:Fallback>
                <p:oleObj name="Rovnica" r:id="rId5" imgW="380835" imgH="76166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214422"/>
                        <a:ext cx="1285884" cy="1789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500034" y="5072074"/>
          <a:ext cx="951471" cy="1458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Rovnica" r:id="rId7" imgW="380835" imgH="583947" progId="Equation.3">
                  <p:embed/>
                </p:oleObj>
              </mc:Choice>
              <mc:Fallback>
                <p:oleObj name="Rovnica" r:id="rId7" imgW="380835" imgH="583947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072074"/>
                        <a:ext cx="951471" cy="1458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Rovnica" r:id="rId9" imgW="114151" imgH="215619" progId="Equation.3">
                  <p:embed/>
                </p:oleObj>
              </mc:Choice>
              <mc:Fallback>
                <p:oleObj name="Rovnica" r:id="rId9" imgW="114151" imgH="21561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043488" y="17145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Rovnica" r:id="rId11" imgW="114151" imgH="215619" progId="Equation.3">
                  <p:embed/>
                </p:oleObj>
              </mc:Choice>
              <mc:Fallback>
                <p:oleObj name="Rovnica" r:id="rId11" imgW="114151" imgH="21561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17145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Rovnica" r:id="rId12" imgW="114151" imgH="215619" progId="Equation.3">
                  <p:embed/>
                </p:oleObj>
              </mc:Choice>
              <mc:Fallback>
                <p:oleObj name="Rovnica" r:id="rId12" imgW="114151" imgH="21561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643042" y="3143248"/>
          <a:ext cx="457203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Rovnica" r:id="rId13" imgW="1384300" imgH="393700" progId="Equation.3">
                  <p:embed/>
                </p:oleObj>
              </mc:Choice>
              <mc:Fallback>
                <p:oleObj name="Rovnica" r:id="rId13" imgW="1384300" imgH="3937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143248"/>
                        <a:ext cx="4572032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428728" y="1428736"/>
          <a:ext cx="4929222" cy="989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Rovnica" r:id="rId15" imgW="1905000" imgH="393700" progId="Equation.3">
                  <p:embed/>
                </p:oleObj>
              </mc:Choice>
              <mc:Fallback>
                <p:oleObj name="Rovnica" r:id="rId15" imgW="1905000" imgH="3937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428736"/>
                        <a:ext cx="4929222" cy="989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1714480" y="5211318"/>
          <a:ext cx="5531744" cy="968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Rovnica" r:id="rId17" imgW="2247900" imgH="393700" progId="Equation.3">
                  <p:embed/>
                </p:oleObj>
              </mc:Choice>
              <mc:Fallback>
                <p:oleObj name="Rovnica" r:id="rId17" imgW="2247900" imgH="3937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211318"/>
                        <a:ext cx="5531744" cy="968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lačidlo akcie: Domov 13">
            <a:hlinkClick r:id="rId19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-1000156"/>
            <a:ext cx="8358214" cy="585791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isometricOffAxis2Left"/>
              <a:lightRig rig="threePt" dir="t"/>
            </a:scene3d>
          </a:bodyPr>
          <a:lstStyle/>
          <a:p>
            <a:r>
              <a:rPr lang="sk-SK" sz="9600" dirty="0" smtClean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Ďakujem za </a:t>
            </a:r>
            <a:r>
              <a:rPr lang="sk-SK" sz="96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pozornosť</a:t>
            </a:r>
            <a:endParaRPr lang="sk-SK" sz="9600" dirty="0"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86874" cy="5357826"/>
          </a:xfrm>
        </p:spPr>
        <p:txBody>
          <a:bodyPr>
            <a:normAutofit/>
          </a:bodyPr>
          <a:lstStyle/>
          <a:p>
            <a:r>
              <a:rPr lang="sk-SK" dirty="0" smtClean="0">
                <a:hlinkClick r:id="rId2" action="ppaction://hlinksldjump"/>
              </a:rPr>
              <a:t>Vyjadri zlomkom vyfarbenú časť obrázka</a:t>
            </a:r>
            <a:endParaRPr lang="sk-SK" dirty="0" smtClean="0"/>
          </a:p>
          <a:p>
            <a:r>
              <a:rPr lang="sk-SK" dirty="0" smtClean="0">
                <a:hlinkClick r:id="rId3" action="ppaction://hlinksldjump"/>
              </a:rPr>
              <a:t>Vypočítaj</a:t>
            </a:r>
            <a:endParaRPr lang="sk-SK" dirty="0" smtClean="0"/>
          </a:p>
          <a:p>
            <a:r>
              <a:rPr lang="sk-SK" dirty="0" smtClean="0">
                <a:hlinkClick r:id="rId4" action="ppaction://hlinksldjump"/>
              </a:rPr>
              <a:t>Vypočítaj celok</a:t>
            </a:r>
            <a:endParaRPr lang="sk-SK" dirty="0" smtClean="0"/>
          </a:p>
          <a:p>
            <a:r>
              <a:rPr lang="sk-SK" dirty="0" smtClean="0">
                <a:hlinkClick r:id="rId5" action="ppaction://hlinksldjump"/>
              </a:rPr>
              <a:t>Sčítaj zlomky</a:t>
            </a:r>
            <a:endParaRPr lang="sk-SK" dirty="0" smtClean="0"/>
          </a:p>
          <a:p>
            <a:r>
              <a:rPr lang="sk-SK" dirty="0" smtClean="0">
                <a:hlinkClick r:id="rId6" action="ppaction://hlinksldjump"/>
              </a:rPr>
              <a:t>Odčítaj zlomky</a:t>
            </a:r>
            <a:endParaRPr lang="sk-SK" dirty="0" smtClean="0"/>
          </a:p>
          <a:p>
            <a:r>
              <a:rPr lang="sk-SK" dirty="0" smtClean="0">
                <a:hlinkClick r:id="rId7" action="ppaction://hlinksldjump"/>
              </a:rPr>
              <a:t>Uprav zlomok na základný tvar</a:t>
            </a:r>
            <a:endParaRPr lang="sk-SK" dirty="0" smtClean="0"/>
          </a:p>
          <a:p>
            <a:r>
              <a:rPr lang="sk-SK" dirty="0" smtClean="0">
                <a:hlinkClick r:id="rId8" action="ppaction://hlinksldjump"/>
              </a:rPr>
              <a:t>Premeň na zlomky</a:t>
            </a:r>
            <a:endParaRPr lang="sk-SK" dirty="0" smtClean="0"/>
          </a:p>
          <a:p>
            <a:r>
              <a:rPr lang="sk-SK" dirty="0" smtClean="0">
                <a:hlinkClick r:id="rId9" action="ppaction://hlinksldjump"/>
              </a:rPr>
              <a:t>Premeň na zmiešané číslo</a:t>
            </a:r>
            <a:endParaRPr lang="sk-SK" dirty="0" smtClean="0"/>
          </a:p>
          <a:p>
            <a:r>
              <a:rPr lang="sk-SK" dirty="0" smtClean="0">
                <a:hlinkClick r:id="rId10" action="ppaction://hlinksldjump"/>
              </a:rPr>
              <a:t>Príklady so zátvorkami</a:t>
            </a:r>
            <a:endParaRPr lang="sk-SK" dirty="0" smtClean="0"/>
          </a:p>
          <a:p>
            <a:r>
              <a:rPr lang="sk-SK" dirty="0" smtClean="0">
                <a:hlinkClick r:id="rId11" action="ppaction://hlinksldjump"/>
              </a:rPr>
              <a:t>Vydeľ zlomky</a:t>
            </a:r>
            <a:endParaRPr lang="sk-SK" dirty="0" smtClean="0"/>
          </a:p>
          <a:p>
            <a:r>
              <a:rPr lang="sk-SK" dirty="0" smtClean="0">
                <a:hlinkClick r:id="rId12" action="ppaction://hlinksldjump"/>
              </a:rPr>
              <a:t>Vynásob zlomky</a:t>
            </a:r>
            <a:endParaRPr lang="sk-SK" dirty="0" smtClean="0"/>
          </a:p>
          <a:p>
            <a:r>
              <a:rPr lang="sk-SK" dirty="0" smtClean="0">
                <a:hlinkClick r:id="rId13" action="ppaction://hlinksldjump"/>
              </a:rPr>
              <a:t>Uprav zložený  zlomok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</p:txBody>
      </p:sp>
      <p:pic>
        <p:nvPicPr>
          <p:cNvPr id="22530" name="Picture 2" descr="http://matika.ide.sk/mateksk/zlomky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72198" y="3804064"/>
            <a:ext cx="2357434" cy="1768076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500034" y="285728"/>
            <a:ext cx="243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Obsah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lačidlo akcie: Domov 5">
            <a:hlinkClick r:id="rId15" action="ppaction://hlinksldjump" highlightClick="1"/>
          </p:cNvPr>
          <p:cNvSpPr/>
          <p:nvPr/>
        </p:nvSpPr>
        <p:spPr>
          <a:xfrm>
            <a:off x="8072462" y="6072206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2357453" cy="155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785926"/>
            <a:ext cx="1928826" cy="192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1857364"/>
            <a:ext cx="204422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928662" y="3429000"/>
          <a:ext cx="1219208" cy="2554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Rovnica" r:id="rId6" imgW="152334" imgH="393529" progId="Equation.3">
                  <p:embed/>
                </p:oleObj>
              </mc:Choice>
              <mc:Fallback>
                <p:oleObj name="Rovnica" r:id="rId6" imgW="152334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429000"/>
                        <a:ext cx="1219208" cy="2554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3571868" y="3714752"/>
          <a:ext cx="1081094" cy="279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Rovnica" r:id="rId8" imgW="152334" imgH="393529" progId="Equation.3">
                  <p:embed/>
                </p:oleObj>
              </mc:Choice>
              <mc:Fallback>
                <p:oleObj name="Rovnica" r:id="rId8" imgW="152334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714752"/>
                        <a:ext cx="1081094" cy="2792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5870575" y="4143380"/>
          <a:ext cx="2448743" cy="237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Rovnica" r:id="rId10" imgW="406080" imgH="393480" progId="Equation.3">
                  <p:embed/>
                </p:oleObj>
              </mc:Choice>
              <mc:Fallback>
                <p:oleObj name="Rovnica" r:id="rId10" imgW="4060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75" y="4143380"/>
                        <a:ext cx="2448743" cy="237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ĺžnik 8"/>
          <p:cNvSpPr/>
          <p:nvPr/>
        </p:nvSpPr>
        <p:spPr>
          <a:xfrm>
            <a:off x="0" y="0"/>
            <a:ext cx="95012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Vyjadri zlomkom vyfarbenú časť obrázka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lačidlo akcie: Domov 11">
            <a:hlinkClick r:id="rId12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57158" y="1357298"/>
          <a:ext cx="2517229" cy="1614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Rovnica" r:id="rId3" imgW="507780" imgH="393529" progId="Equation.3">
                  <p:embed/>
                </p:oleObj>
              </mc:Choice>
              <mc:Fallback>
                <p:oleObj name="Rovnica" r:id="rId3" imgW="507780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357298"/>
                        <a:ext cx="2517229" cy="1614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0" y="2857496"/>
          <a:ext cx="3214678" cy="272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Rovnica" r:id="rId5" imgW="520474" imgH="634725" progId="Equation.3">
                  <p:embed/>
                </p:oleObj>
              </mc:Choice>
              <mc:Fallback>
                <p:oleObj name="Rovnica" r:id="rId5" imgW="520474" imgH="634725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57496"/>
                        <a:ext cx="3214678" cy="2728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28596" y="4643446"/>
          <a:ext cx="2071702" cy="1690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Rovnica" r:id="rId7" imgW="495085" imgH="393529" progId="Equation.3">
                  <p:embed/>
                </p:oleObj>
              </mc:Choice>
              <mc:Fallback>
                <p:oleObj name="Rovnica" r:id="rId7" imgW="495085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643446"/>
                        <a:ext cx="2071702" cy="16906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357554" y="3286124"/>
          <a:ext cx="4475417" cy="803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Rovnica" r:id="rId9" imgW="990170" imgH="177723" progId="Equation.3">
                  <p:embed/>
                </p:oleObj>
              </mc:Choice>
              <mc:Fallback>
                <p:oleObj name="Rovnica" r:id="rId9" imgW="990170" imgH="177723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3286124"/>
                        <a:ext cx="4475417" cy="803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Rovnica" r:id="rId11" imgW="114151" imgH="215619" progId="Equation.3">
                  <p:embed/>
                </p:oleObj>
              </mc:Choice>
              <mc:Fallback>
                <p:oleObj name="Rovnica" r:id="rId11" imgW="114151" imgH="21561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2714612" y="5214950"/>
          <a:ext cx="4286280" cy="74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Rovnica" r:id="rId13" imgW="977476" imgH="177723" progId="Equation.3">
                  <p:embed/>
                </p:oleObj>
              </mc:Choice>
              <mc:Fallback>
                <p:oleObj name="Rovnica" r:id="rId13" imgW="977476" imgH="177723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5214950"/>
                        <a:ext cx="4286280" cy="749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786050" y="1714488"/>
          <a:ext cx="4650157" cy="824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Rovnica" r:id="rId15" imgW="1002865" imgH="177723" progId="Equation.3">
                  <p:embed/>
                </p:oleObj>
              </mc:Choice>
              <mc:Fallback>
                <p:oleObj name="Rovnica" r:id="rId15" imgW="1002865" imgH="177723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1714488"/>
                        <a:ext cx="4650157" cy="824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bdĺžnik 14"/>
          <p:cNvSpPr/>
          <p:nvPr/>
        </p:nvSpPr>
        <p:spPr>
          <a:xfrm>
            <a:off x="714348" y="357166"/>
            <a:ext cx="3485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Vypočítaj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Tlačidlo akcie: Domov 15">
            <a:hlinkClick r:id="rId17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4282" y="1000108"/>
          <a:ext cx="2449768" cy="17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Rovnica" r:id="rId3" imgW="495085" imgH="393529" progId="Equation.3">
                  <p:embed/>
                </p:oleObj>
              </mc:Choice>
              <mc:Fallback>
                <p:oleObj name="Rovnica" r:id="rId3" imgW="495085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000108"/>
                        <a:ext cx="2449768" cy="17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0" y="3143248"/>
          <a:ext cx="2428860" cy="1577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Rovnica" r:id="rId5" imgW="571252" imgH="393529" progId="Equation.3">
                  <p:embed/>
                </p:oleObj>
              </mc:Choice>
              <mc:Fallback>
                <p:oleObj name="Rovnica" r:id="rId5" imgW="571252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43248"/>
                        <a:ext cx="2428860" cy="1577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14282" y="5072074"/>
          <a:ext cx="2306191" cy="1554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Rovnica" r:id="rId7" imgW="583947" imgH="393529" progId="Equation.3">
                  <p:embed/>
                </p:oleObj>
              </mc:Choice>
              <mc:Fallback>
                <p:oleObj name="Rovnica" r:id="rId7" imgW="583947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072074"/>
                        <a:ext cx="2306191" cy="1554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571736" y="1500174"/>
          <a:ext cx="4451378" cy="87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Rovnica" r:id="rId9" imgW="901309" imgH="177723" progId="Equation.3">
                  <p:embed/>
                </p:oleObj>
              </mc:Choice>
              <mc:Fallback>
                <p:oleObj name="Rovnica" r:id="rId9" imgW="901309" imgH="17772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1500174"/>
                        <a:ext cx="4451378" cy="87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428860" y="3286124"/>
          <a:ext cx="5339023" cy="94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Rovnica" r:id="rId11" imgW="1002865" imgH="177723" progId="Equation.3">
                  <p:embed/>
                </p:oleObj>
              </mc:Choice>
              <mc:Fallback>
                <p:oleObj name="Rovnica" r:id="rId11" imgW="1002865" imgH="177723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286124"/>
                        <a:ext cx="5339023" cy="946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2643174" y="5214950"/>
          <a:ext cx="5703924" cy="103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Rovnica" r:id="rId13" imgW="977476" imgH="177723" progId="Equation.3">
                  <p:embed/>
                </p:oleObj>
              </mc:Choice>
              <mc:Fallback>
                <p:oleObj name="Rovnica" r:id="rId13" imgW="977476" imgH="177723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5214950"/>
                        <a:ext cx="5703924" cy="1037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ĺžnik 9"/>
          <p:cNvSpPr/>
          <p:nvPr/>
        </p:nvSpPr>
        <p:spPr>
          <a:xfrm>
            <a:off x="928662" y="428604"/>
            <a:ext cx="5618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Vypočítaj celok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lačidlo akcie: Domov 11">
            <a:hlinkClick r:id="rId15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Rovnica" r:id="rId3" imgW="114151" imgH="215619" progId="Equation.3">
                  <p:embed/>
                </p:oleObj>
              </mc:Choice>
              <mc:Fallback>
                <p:oleObj name="Rovnica" r:id="rId3" imgW="114151" imgH="21561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Rovnica" r:id="rId5" imgW="114151" imgH="215619" progId="Equation.3">
                  <p:embed/>
                </p:oleObj>
              </mc:Choice>
              <mc:Fallback>
                <p:oleObj name="Rovnica" r:id="rId5" imgW="114151" imgH="21561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0" y="1500174"/>
          <a:ext cx="1643074" cy="1306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Rovnica" r:id="rId6" imgW="495085" imgH="393529" progId="Equation.3">
                  <p:embed/>
                </p:oleObj>
              </mc:Choice>
              <mc:Fallback>
                <p:oleObj name="Rovnica" r:id="rId6" imgW="495085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00174"/>
                        <a:ext cx="1643074" cy="1306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0" y="3214686"/>
          <a:ext cx="1685628" cy="1339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Rovnica" r:id="rId8" imgW="495085" imgH="393529" progId="Equation.3">
                  <p:embed/>
                </p:oleObj>
              </mc:Choice>
              <mc:Fallback>
                <p:oleObj name="Rovnica" r:id="rId8" imgW="495085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14686"/>
                        <a:ext cx="1685628" cy="1339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0" y="5143512"/>
          <a:ext cx="1825636" cy="1414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Rovnica" r:id="rId10" imgW="507780" imgH="393529" progId="Equation.3">
                  <p:embed/>
                </p:oleObj>
              </mc:Choice>
              <mc:Fallback>
                <p:oleObj name="Rovnica" r:id="rId10" imgW="507780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43512"/>
                        <a:ext cx="1825636" cy="14148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857356" y="5429264"/>
          <a:ext cx="5786478" cy="93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Rovnica" r:id="rId12" imgW="2133600" imgH="393700" progId="Equation.3">
                  <p:embed/>
                </p:oleObj>
              </mc:Choice>
              <mc:Fallback>
                <p:oleObj name="Rovnica" r:id="rId12" imgW="2133600" imgH="3937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5429264"/>
                        <a:ext cx="5786478" cy="935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1643042" y="1571612"/>
          <a:ext cx="5072098" cy="10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Rovnica" r:id="rId14" imgW="1777229" imgH="393529" progId="Equation.3">
                  <p:embed/>
                </p:oleObj>
              </mc:Choice>
              <mc:Fallback>
                <p:oleObj name="Rovnica" r:id="rId14" imgW="1777229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1571612"/>
                        <a:ext cx="5072098" cy="1054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714481" y="3357562"/>
          <a:ext cx="2786082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Rovnica" r:id="rId16" imgW="952087" imgH="393529" progId="Equation.3">
                  <p:embed/>
                </p:oleObj>
              </mc:Choice>
              <mc:Fallback>
                <p:oleObj name="Rovnica" r:id="rId16" imgW="952087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1" y="3357562"/>
                        <a:ext cx="2786082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bdĺžnik 12"/>
          <p:cNvSpPr/>
          <p:nvPr/>
        </p:nvSpPr>
        <p:spPr>
          <a:xfrm>
            <a:off x="1000100" y="571480"/>
            <a:ext cx="4663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Sčítaj zlomky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8934" name="Picture 22" descr="http://www.zs-mat5.cz/vyuka/images/matematika/6_rocnik/des_cisla/des_cislo_1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643438" y="2928934"/>
            <a:ext cx="4266204" cy="1566861"/>
          </a:xfrm>
          <a:prstGeom prst="rect">
            <a:avLst/>
          </a:prstGeom>
          <a:noFill/>
        </p:spPr>
      </p:pic>
      <p:sp>
        <p:nvSpPr>
          <p:cNvPr id="15" name="Tlačidlo akcie: Domov 14">
            <a:hlinkClick r:id="rId19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42844" y="1285860"/>
          <a:ext cx="2000264" cy="1589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Rovnica" r:id="rId3" imgW="495085" imgH="393529" progId="Equation.3">
                  <p:embed/>
                </p:oleObj>
              </mc:Choice>
              <mc:Fallback>
                <p:oleObj name="Rovnica" r:id="rId3" imgW="495085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1285860"/>
                        <a:ext cx="2000264" cy="1589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14282" y="3143248"/>
          <a:ext cx="2098378" cy="1393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Rovnica" r:id="rId5" imgW="660113" imgH="393529" progId="Equation.3">
                  <p:embed/>
                </p:oleObj>
              </mc:Choice>
              <mc:Fallback>
                <p:oleObj name="Rovnica" r:id="rId5" imgW="660113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143248"/>
                        <a:ext cx="2098378" cy="1393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214282" y="4929198"/>
          <a:ext cx="2045122" cy="1625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Rovnica" r:id="rId7" imgW="495085" imgH="393529" progId="Equation.3">
                  <p:embed/>
                </p:oleObj>
              </mc:Choice>
              <mc:Fallback>
                <p:oleObj name="Rovnica" r:id="rId7" imgW="495085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929198"/>
                        <a:ext cx="2045122" cy="1625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2071670" y="1500174"/>
          <a:ext cx="4030635" cy="122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Rovnica" r:id="rId9" imgW="1295400" imgH="393700" progId="Equation.3">
                  <p:embed/>
                </p:oleObj>
              </mc:Choice>
              <mc:Fallback>
                <p:oleObj name="Rovnica" r:id="rId9" imgW="1295400" imgH="3937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1500174"/>
                        <a:ext cx="4030635" cy="1224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357422" y="3286124"/>
          <a:ext cx="4071937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Rovnica" r:id="rId11" imgW="1371600" imgH="660400" progId="Equation.3">
                  <p:embed/>
                </p:oleObj>
              </mc:Choice>
              <mc:Fallback>
                <p:oleObj name="Rovnica" r:id="rId11" imgW="1371600" imgH="6604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286124"/>
                        <a:ext cx="4071937" cy="195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2285984" y="5070492"/>
          <a:ext cx="292895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Rovnica" r:id="rId13" imgW="825500" imgH="393700" progId="Equation.3">
                  <p:embed/>
                </p:oleObj>
              </mc:Choice>
              <mc:Fallback>
                <p:oleObj name="Rovnica" r:id="rId13" imgW="825500" imgH="3937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5070492"/>
                        <a:ext cx="292895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ĺžnik 9"/>
          <p:cNvSpPr/>
          <p:nvPr/>
        </p:nvSpPr>
        <p:spPr>
          <a:xfrm>
            <a:off x="285720" y="285728"/>
            <a:ext cx="5347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Odčítaj zlomky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Tlačidlo akcie: Domov 16">
            <a:hlinkClick r:id="rId15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15328" cy="113191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Uprav zlomok na základný tvar</a:t>
            </a:r>
            <a:endParaRPr lang="sk-SK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4282" y="1643050"/>
          <a:ext cx="1274770" cy="123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Rovnica" r:id="rId3" imgW="406048" imgH="393359" progId="Equation.3">
                  <p:embed/>
                </p:oleObj>
              </mc:Choice>
              <mc:Fallback>
                <p:oleObj name="Rovnica" r:id="rId3" imgW="406048" imgH="39335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643050"/>
                        <a:ext cx="1274770" cy="1234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4282" y="3286124"/>
          <a:ext cx="1199235" cy="1376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Rovnica" r:id="rId5" imgW="342751" imgH="393529" progId="Equation.3">
                  <p:embed/>
                </p:oleObj>
              </mc:Choice>
              <mc:Fallback>
                <p:oleObj name="Rovnica" r:id="rId5" imgW="342751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286124"/>
                        <a:ext cx="1199235" cy="13768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14282" y="5143512"/>
          <a:ext cx="1314457" cy="1509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Rovnica" r:id="rId7" imgW="342751" imgH="393529" progId="Equation.3">
                  <p:embed/>
                </p:oleObj>
              </mc:Choice>
              <mc:Fallback>
                <p:oleObj name="Rovnica" r:id="rId7" imgW="342751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143512"/>
                        <a:ext cx="1314457" cy="1509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500166" y="1556304"/>
          <a:ext cx="2786082" cy="138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Rovnica" r:id="rId9" imgW="710891" imgH="393529" progId="Equation.3">
                  <p:embed/>
                </p:oleObj>
              </mc:Choice>
              <mc:Fallback>
                <p:oleObj name="Rovnica" r:id="rId9" imgW="710891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1556304"/>
                        <a:ext cx="2786082" cy="1383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571604" y="3357562"/>
          <a:ext cx="580875" cy="150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Rovnica" r:id="rId11" imgW="152334" imgH="393529" progId="Equation.3">
                  <p:embed/>
                </p:oleObj>
              </mc:Choice>
              <mc:Fallback>
                <p:oleObj name="Rovnica" r:id="rId11" imgW="152334" imgH="39352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357562"/>
                        <a:ext cx="580875" cy="1500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500166" y="5214950"/>
          <a:ext cx="2808287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Rovnica" r:id="rId13" imgW="736280" imgH="393529" progId="Equation.3">
                  <p:embed/>
                </p:oleObj>
              </mc:Choice>
              <mc:Fallback>
                <p:oleObj name="Rovnica" r:id="rId13" imgW="736280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214950"/>
                        <a:ext cx="2808287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15" descr="http://maszskt.investtel.cz/predmety/matematika/osnovy/7/zlomky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929190" y="3500438"/>
            <a:ext cx="2609850" cy="1276350"/>
          </a:xfrm>
          <a:prstGeom prst="rect">
            <a:avLst/>
          </a:prstGeom>
          <a:noFill/>
        </p:spPr>
      </p:pic>
      <p:sp>
        <p:nvSpPr>
          <p:cNvPr id="12" name="Tlačidlo akcie: Domov 11">
            <a:hlinkClick r:id="rId16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Premeň na zmiešané číslo </a:t>
            </a:r>
            <a:endParaRPr lang="sk-SK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0" y="5000636"/>
          <a:ext cx="1431044" cy="16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Rovnica" r:id="rId3" imgW="342751" imgH="393529" progId="Equation.3">
                  <p:embed/>
                </p:oleObj>
              </mc:Choice>
              <mc:Fallback>
                <p:oleObj name="Rovnica" r:id="rId3" imgW="342751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00636"/>
                        <a:ext cx="1431044" cy="16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9688" y="3143250"/>
          <a:ext cx="1420812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Rovnica" r:id="rId5" imgW="330057" imgH="393529" progId="Equation.3">
                  <p:embed/>
                </p:oleObj>
              </mc:Choice>
              <mc:Fallback>
                <p:oleObj name="Rovnica" r:id="rId5" imgW="330057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3143250"/>
                        <a:ext cx="1420812" cy="169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36525" y="1571625"/>
          <a:ext cx="1193800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Rovnica" r:id="rId7" imgW="342751" imgH="393529" progId="Equation.3">
                  <p:embed/>
                </p:oleObj>
              </mc:Choice>
              <mc:Fallback>
                <p:oleObj name="Rovnica" r:id="rId7" imgW="342751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1571625"/>
                        <a:ext cx="1193800" cy="137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357290" y="1500174"/>
          <a:ext cx="2458387" cy="1411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Rovnica" r:id="rId9" imgW="685800" imgH="393480" progId="Equation.3">
                  <p:embed/>
                </p:oleObj>
              </mc:Choice>
              <mc:Fallback>
                <p:oleObj name="Rovnica" r:id="rId9" imgW="6858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1500174"/>
                        <a:ext cx="2458387" cy="1411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357290" y="3429000"/>
          <a:ext cx="2123678" cy="1196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Rovnica" r:id="rId11" imgW="698197" imgH="393529" progId="Equation.3">
                  <p:embed/>
                </p:oleObj>
              </mc:Choice>
              <mc:Fallback>
                <p:oleObj name="Rovnica" r:id="rId11" imgW="698197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429000"/>
                        <a:ext cx="2123678" cy="1196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285852" y="5143512"/>
          <a:ext cx="4318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Rovnica" r:id="rId13" imgW="1205977" imgH="393529" progId="Equation.3">
                  <p:embed/>
                </p:oleObj>
              </mc:Choice>
              <mc:Fallback>
                <p:oleObj name="Rovnica" r:id="rId13" imgW="1205977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5143512"/>
                        <a:ext cx="43180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48" name="Picture 16" descr="http://clanky.rvp.cz/wp-content/upload/obrazky/6275/full/1.jpg?21572900000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072066" y="1571612"/>
            <a:ext cx="3273417" cy="3233659"/>
          </a:xfrm>
          <a:prstGeom prst="rect">
            <a:avLst/>
          </a:prstGeom>
          <a:noFill/>
        </p:spPr>
      </p:pic>
      <p:sp>
        <p:nvSpPr>
          <p:cNvPr id="11" name="Tlačidlo akcie: Domov 10">
            <a:hlinkClick r:id="rId16" action="ppaction://hlinksldjump" highlightClick="1"/>
          </p:cNvPr>
          <p:cNvSpPr/>
          <p:nvPr/>
        </p:nvSpPr>
        <p:spPr>
          <a:xfrm>
            <a:off x="8215338" y="6000768"/>
            <a:ext cx="785818" cy="642942"/>
          </a:xfrm>
          <a:prstGeom prst="actionButtonHom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547</TotalTime>
  <Words>76</Words>
  <Application>Microsoft Office PowerPoint</Application>
  <PresentationFormat>Prezentácia na obrazovke (4:3)</PresentationFormat>
  <Paragraphs>32</Paragraphs>
  <Slides>15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Century Schoolbook</vt:lpstr>
      <vt:lpstr>Wingdings</vt:lpstr>
      <vt:lpstr>Wingdings 2</vt:lpstr>
      <vt:lpstr>Arkáda</vt:lpstr>
      <vt:lpstr>Rovnica</vt:lpstr>
      <vt:lpstr>Objekt prostredia balíčkovača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Uprav zlomok na základný tvar</vt:lpstr>
      <vt:lpstr>Premeň na zmiešané číslo </vt:lpstr>
      <vt:lpstr>Prezentácia programu PowerPoint</vt:lpstr>
      <vt:lpstr>Prezentácia programu PowerPoint</vt:lpstr>
      <vt:lpstr>Prezentácia programu PowerPoint</vt:lpstr>
      <vt:lpstr>Prezentácia programu PowerPoint</vt:lpstr>
      <vt:lpstr>Uprav zložený zlomok </vt:lpstr>
      <vt:lpstr>Ďakujem za pozornosť</vt:lpstr>
    </vt:vector>
  </TitlesOfParts>
  <Company>MPC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Kajanová Daniela</dc:creator>
  <cp:lastModifiedBy>PC</cp:lastModifiedBy>
  <cp:revision>67</cp:revision>
  <dcterms:created xsi:type="dcterms:W3CDTF">2015-12-04T13:45:28Z</dcterms:created>
  <dcterms:modified xsi:type="dcterms:W3CDTF">2016-01-20T18:30:11Z</dcterms:modified>
</cp:coreProperties>
</file>