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35" autoAdjust="0"/>
    <p:restoredTop sz="94660"/>
  </p:normalViewPr>
  <p:slideViewPr>
    <p:cSldViewPr>
      <p:cViewPr varScale="1">
        <p:scale>
          <a:sx n="70" d="100"/>
          <a:sy n="70" d="100"/>
        </p:scale>
        <p:origin x="10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Relationship Id="rId9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8.wmf"/><Relationship Id="rId7" Type="http://schemas.openxmlformats.org/officeDocument/2006/relationships/image" Target="../media/image41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0.wmf"/><Relationship Id="rId5" Type="http://schemas.openxmlformats.org/officeDocument/2006/relationships/image" Target="../media/image17.wmf"/><Relationship Id="rId4" Type="http://schemas.openxmlformats.org/officeDocument/2006/relationships/image" Target="../media/image39.wmf"/><Relationship Id="rId9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E475C-EF99-4C21-830F-D99EDF2F1D25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02698-DA21-4777-AB13-6C88B9E6D63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885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02698-DA21-4777-AB13-6C88B9E6D63D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6926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02698-DA21-4777-AB13-6C88B9E6D63D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314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94D8F6-63BB-4D90-A133-06D42C7AB4F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49BD07-C41D-4D71-844D-C279FE6259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4D8F6-63BB-4D90-A133-06D42C7AB4F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BD07-C41D-4D71-844D-C279FE6259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E94D8F6-63BB-4D90-A133-06D42C7AB4F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49BD07-C41D-4D71-844D-C279FE6259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4D8F6-63BB-4D90-A133-06D42C7AB4F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BD07-C41D-4D71-844D-C279FE6259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94D8F6-63BB-4D90-A133-06D42C7AB4F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449BD07-C41D-4D71-844D-C279FE6259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4D8F6-63BB-4D90-A133-06D42C7AB4F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BD07-C41D-4D71-844D-C279FE6259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4D8F6-63BB-4D90-A133-06D42C7AB4F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BD07-C41D-4D71-844D-C279FE6259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4D8F6-63BB-4D90-A133-06D42C7AB4F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BD07-C41D-4D71-844D-C279FE6259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94D8F6-63BB-4D90-A133-06D42C7AB4F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BD07-C41D-4D71-844D-C279FE6259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4D8F6-63BB-4D90-A133-06D42C7AB4F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BD07-C41D-4D71-844D-C279FE6259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4D8F6-63BB-4D90-A133-06D42C7AB4F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9BD07-C41D-4D71-844D-C279FE6259B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E94D8F6-63BB-4D90-A133-06D42C7AB4F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449BD07-C41D-4D71-844D-C279FE6259B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60.bin"/><Relationship Id="rId18" Type="http://schemas.openxmlformats.org/officeDocument/2006/relationships/slide" Target="slide2.xml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9.wmf"/><Relationship Id="rId17" Type="http://schemas.openxmlformats.org/officeDocument/2006/relationships/image" Target="../media/image7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68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7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6" Type="http://schemas.openxmlformats.org/officeDocument/2006/relationships/slide" Target="slide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5" Type="http://schemas.openxmlformats.org/officeDocument/2006/relationships/image" Target="../media/image79.gif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7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slide" Target="slide2.xml"/><Relationship Id="rId3" Type="http://schemas.openxmlformats.org/officeDocument/2006/relationships/image" Target="../media/image7.png"/><Relationship Id="rId7" Type="http://schemas.openxmlformats.org/officeDocument/2006/relationships/image" Target="../media/image4.wmf"/><Relationship Id="rId12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wmf"/><Relationship Id="rId5" Type="http://schemas.openxmlformats.org/officeDocument/2006/relationships/image" Target="../media/image9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8.png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10" Type="http://schemas.openxmlformats.org/officeDocument/2006/relationships/slide" Target="slide2.xml"/><Relationship Id="rId4" Type="http://schemas.openxmlformats.org/officeDocument/2006/relationships/image" Target="../media/image11.wmf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22.wmf"/><Relationship Id="rId26" Type="http://schemas.openxmlformats.org/officeDocument/2006/relationships/slide" Target="slide2.xml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14.bin"/><Relationship Id="rId25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25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18.bin"/><Relationship Id="rId21" Type="http://schemas.openxmlformats.org/officeDocument/2006/relationships/image" Target="../media/image17.wmf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30.wmf"/><Relationship Id="rId19" Type="http://schemas.openxmlformats.org/officeDocument/2006/relationships/image" Target="../media/image35.jpeg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32.wmf"/><Relationship Id="rId22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34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43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0.wmf"/><Relationship Id="rId23" Type="http://schemas.openxmlformats.org/officeDocument/2006/relationships/slide" Target="slide2.xml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42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2.bin"/><Relationship Id="rId22" Type="http://schemas.openxmlformats.org/officeDocument/2006/relationships/image" Target="../media/image4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52.wmf"/><Relationship Id="rId26" Type="http://schemas.openxmlformats.org/officeDocument/2006/relationships/image" Target="../media/image56.wmf"/><Relationship Id="rId3" Type="http://schemas.openxmlformats.org/officeDocument/2006/relationships/oleObject" Target="../embeddings/oleObject36.bin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43.bin"/><Relationship Id="rId25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0.bin"/><Relationship Id="rId24" Type="http://schemas.openxmlformats.org/officeDocument/2006/relationships/image" Target="../media/image55.wmf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23" Type="http://schemas.openxmlformats.org/officeDocument/2006/relationships/oleObject" Target="../embeddings/oleObject46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Relationship Id="rId27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53.bin"/><Relationship Id="rId18" Type="http://schemas.openxmlformats.org/officeDocument/2006/relationships/slide" Target="slide2.xml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61.wmf"/><Relationship Id="rId17" Type="http://schemas.openxmlformats.org/officeDocument/2006/relationships/image" Target="../media/image6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6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57290" y="142852"/>
            <a:ext cx="5105400" cy="2868168"/>
          </a:xfrm>
        </p:spPr>
        <p:txBody>
          <a:bodyPr/>
          <a:lstStyle/>
          <a:p>
            <a:r>
              <a:rPr lang="sk-SK" sz="7200" dirty="0" smtClean="0"/>
              <a:t>ZLOMKY</a:t>
            </a:r>
            <a:endParaRPr lang="sk-SK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2928934"/>
            <a:ext cx="5114778" cy="1101248"/>
          </a:xfrm>
        </p:spPr>
        <p:txBody>
          <a:bodyPr/>
          <a:lstStyle/>
          <a:p>
            <a:r>
              <a:rPr lang="sk-SK" dirty="0" smtClean="0"/>
              <a:t>Lenka </a:t>
            </a:r>
            <a:r>
              <a:rPr lang="sk-SK" dirty="0" err="1" smtClean="0"/>
              <a:t>Strúčková</a:t>
            </a:r>
            <a:r>
              <a:rPr lang="sk-SK" dirty="0" smtClean="0"/>
              <a:t> 7.A</a:t>
            </a:r>
            <a:endParaRPr lang="sk-SK" dirty="0"/>
          </a:p>
        </p:txBody>
      </p:sp>
      <p:pic>
        <p:nvPicPr>
          <p:cNvPr id="23554" name="Picture 2" descr="http://zssenecmlynska.edupage.org/files/prvaci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428736"/>
            <a:ext cx="1993418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632848" cy="80470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8.Vynásob zlomok so zlomkom:</a:t>
            </a:r>
            <a:endParaRPr lang="sk-SK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179512" y="1052736"/>
          <a:ext cx="1944216" cy="1310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0" name="Rovnica" r:id="rId3" imgW="583920" imgH="393480" progId="Equation.3">
                  <p:embed/>
                </p:oleObj>
              </mc:Choice>
              <mc:Fallback>
                <p:oleObj name="Rovnica" r:id="rId3" imgW="5839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052736"/>
                        <a:ext cx="1944216" cy="1310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979712" y="1124744"/>
          <a:ext cx="1772518" cy="1340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1" name="Rovnica" r:id="rId5" imgW="520560" imgH="393480" progId="Equation.3">
                  <p:embed/>
                </p:oleObj>
              </mc:Choice>
              <mc:Fallback>
                <p:oleObj name="Rovnica" r:id="rId5" imgW="5205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124744"/>
                        <a:ext cx="1772518" cy="1340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79512" y="2708920"/>
          <a:ext cx="2090556" cy="1440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2" name="Rovnica" r:id="rId7" imgW="571320" imgH="393480" progId="Equation.3">
                  <p:embed/>
                </p:oleObj>
              </mc:Choice>
              <mc:Fallback>
                <p:oleObj name="Rovnica" r:id="rId7" imgW="5713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708920"/>
                        <a:ext cx="2090556" cy="14401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2123728" y="2780928"/>
          <a:ext cx="2088232" cy="140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3" name="Rovnica" r:id="rId9" imgW="583920" imgH="393480" progId="Equation.3">
                  <p:embed/>
                </p:oleObj>
              </mc:Choice>
              <mc:Fallback>
                <p:oleObj name="Rovnica" r:id="rId9" imgW="5839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780928"/>
                        <a:ext cx="2088232" cy="1407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179512" y="4437112"/>
          <a:ext cx="2232248" cy="1383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4" name="Rovnica" r:id="rId11" imgW="634680" imgH="393480" progId="Equation.3">
                  <p:embed/>
                </p:oleObj>
              </mc:Choice>
              <mc:Fallback>
                <p:oleObj name="Rovnica" r:id="rId11" imgW="6346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437112"/>
                        <a:ext cx="2232248" cy="13839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2267744" y="4437112"/>
          <a:ext cx="1260861" cy="1447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5" name="Rovnica" r:id="rId13" imgW="342720" imgH="393480" progId="Equation.3">
                  <p:embed/>
                </p:oleObj>
              </mc:Choice>
              <mc:Fallback>
                <p:oleObj name="Rovnica" r:id="rId13" imgW="34272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437112"/>
                        <a:ext cx="1260861" cy="14476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3491880" y="4509120"/>
          <a:ext cx="4325126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6" name="Rovnica" r:id="rId15" imgW="1244520" imgH="393480" progId="Equation.3">
                  <p:embed/>
                </p:oleObj>
              </mc:Choice>
              <mc:Fallback>
                <p:oleObj name="Rovnica" r:id="rId15" imgW="12445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509120"/>
                        <a:ext cx="4325126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46" name="Picture 10" descr="http://files.4life93.webnode.cz/200000002-2e43b2f3e6/smajlik-palec-nahoru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000628" y="1071546"/>
            <a:ext cx="2114543" cy="2030479"/>
          </a:xfrm>
          <a:prstGeom prst="rect">
            <a:avLst/>
          </a:prstGeom>
          <a:noFill/>
        </p:spPr>
      </p:pic>
      <p:sp>
        <p:nvSpPr>
          <p:cNvPr id="13" name="Tlačidlo akcie: Domov 12">
            <a:hlinkClick r:id="rId18" action="ppaction://hlinksldjump" highlightClick="1"/>
          </p:cNvPr>
          <p:cNvSpPr/>
          <p:nvPr/>
        </p:nvSpPr>
        <p:spPr>
          <a:xfrm>
            <a:off x="7286644" y="6072206"/>
            <a:ext cx="714380" cy="6429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9.Vydeľ zlomok so zlomkom: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79512" y="1052736"/>
          <a:ext cx="2032992" cy="1312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8" name="Rovnica" r:id="rId3" imgW="609480" imgH="393480" progId="Equation.3">
                  <p:embed/>
                </p:oleObj>
              </mc:Choice>
              <mc:Fallback>
                <p:oleObj name="Rovnica" r:id="rId3" imgW="6094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052736"/>
                        <a:ext cx="2032992" cy="1312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195736" y="1052736"/>
          <a:ext cx="2592288" cy="1339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9" name="Rovnica" r:id="rId5" imgW="761760" imgH="393480" progId="Equation.3">
                  <p:embed/>
                </p:oleObj>
              </mc:Choice>
              <mc:Fallback>
                <p:oleObj name="Rovnica" r:id="rId5" imgW="7617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052736"/>
                        <a:ext cx="2592288" cy="13393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179512" y="2564904"/>
          <a:ext cx="2116137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0" name="Rovnica" r:id="rId7" imgW="596880" imgH="393480" progId="Equation.3">
                  <p:embed/>
                </p:oleObj>
              </mc:Choice>
              <mc:Fallback>
                <p:oleObj name="Rovnica" r:id="rId7" imgW="5968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564904"/>
                        <a:ext cx="2116137" cy="1395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2267744" y="2636912"/>
          <a:ext cx="3618983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1" name="Rovnica" r:id="rId9" imgW="1041120" imgH="393480" progId="Equation.3">
                  <p:embed/>
                </p:oleObj>
              </mc:Choice>
              <mc:Fallback>
                <p:oleObj name="Rovnica" r:id="rId9" imgW="10411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636912"/>
                        <a:ext cx="3618983" cy="1368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51520" y="4149080"/>
          <a:ext cx="2183470" cy="1440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2" name="Rovnica" r:id="rId11" imgW="596880" imgH="393480" progId="Equation.3">
                  <p:embed/>
                </p:oleObj>
              </mc:Choice>
              <mc:Fallback>
                <p:oleObj name="Rovnica" r:id="rId11" imgW="5968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149080"/>
                        <a:ext cx="2183470" cy="14401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2339752" y="4221088"/>
          <a:ext cx="4970875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3" name="Rovnica" r:id="rId13" imgW="1358640" imgH="393480" progId="Equation.3">
                  <p:embed/>
                </p:oleObj>
              </mc:Choice>
              <mc:Fallback>
                <p:oleObj name="Rovnica" r:id="rId13" imgW="13586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221088"/>
                        <a:ext cx="4970875" cy="1440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9" name="Picture 9" descr="http://pardington11.wikis.birmingham.k12.mi.us/file/view/math_animated_boy.gif/249143485/152x152/math_animated_boy.gif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57884" y="928670"/>
            <a:ext cx="1857387" cy="1857388"/>
          </a:xfrm>
          <a:prstGeom prst="rect">
            <a:avLst/>
          </a:prstGeom>
          <a:noFill/>
        </p:spPr>
      </p:pic>
      <p:sp>
        <p:nvSpPr>
          <p:cNvPr id="10" name="Tlačidlo akcie: Domov 9">
            <a:hlinkClick r:id="rId16" action="ppaction://hlinksldjump" highlightClick="1"/>
          </p:cNvPr>
          <p:cNvSpPr/>
          <p:nvPr/>
        </p:nvSpPr>
        <p:spPr>
          <a:xfrm>
            <a:off x="7358082" y="6143644"/>
            <a:ext cx="642942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4189080"/>
          </a:xfrm>
        </p:spPr>
        <p:txBody>
          <a:bodyPr>
            <a:normAutofit/>
          </a:bodyPr>
          <a:lstStyle/>
          <a:p>
            <a:r>
              <a:rPr lang="sk-SK" sz="7200" dirty="0" smtClean="0"/>
              <a:t>     ĎAKUJEM</a:t>
            </a:r>
            <a:br>
              <a:rPr lang="sk-SK" sz="7200" dirty="0" smtClean="0"/>
            </a:br>
            <a:r>
              <a:rPr lang="sk-SK" sz="7200" dirty="0" smtClean="0"/>
              <a:t>  ZA Pozornosť</a:t>
            </a:r>
            <a:endParaRPr lang="sk-SK" sz="7200" dirty="0"/>
          </a:p>
        </p:txBody>
      </p:sp>
      <p:sp>
        <p:nvSpPr>
          <p:cNvPr id="3" name="Tlačidlo akcie: Domov 2">
            <a:hlinkClick r:id="rId3" action="ppaction://hlinksldjump" highlightClick="1"/>
          </p:cNvPr>
          <p:cNvSpPr/>
          <p:nvPr/>
        </p:nvSpPr>
        <p:spPr>
          <a:xfrm>
            <a:off x="7358082" y="6143644"/>
            <a:ext cx="642942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900106"/>
          </a:xfrm>
        </p:spPr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27784" y="1700808"/>
            <a:ext cx="6273484" cy="4572032"/>
          </a:xfrm>
        </p:spPr>
        <p:txBody>
          <a:bodyPr/>
          <a:lstStyle/>
          <a:p>
            <a:r>
              <a:rPr lang="sk-SK" dirty="0" smtClean="0">
                <a:hlinkClick r:id="rId2" action="ppaction://hlinksldjump"/>
              </a:rPr>
              <a:t>1.VYJADRI ZLOMKOM VYFARBENÚ ČASŤ OBRÁZKA</a:t>
            </a:r>
            <a:endParaRPr lang="sk-SK" dirty="0" smtClean="0"/>
          </a:p>
          <a:p>
            <a:r>
              <a:rPr lang="sk-SK" dirty="0" smtClean="0">
                <a:hlinkClick r:id="rId3" action="ppaction://hlinksldjump"/>
              </a:rPr>
              <a:t>2.VYPOČÍTAJ</a:t>
            </a:r>
            <a:endParaRPr lang="sk-SK" dirty="0" smtClean="0"/>
          </a:p>
          <a:p>
            <a:r>
              <a:rPr lang="sk-SK" dirty="0" smtClean="0">
                <a:hlinkClick r:id="rId4" action="ppaction://hlinksldjump"/>
              </a:rPr>
              <a:t>3.SČÍTAJ ZLOMKY</a:t>
            </a:r>
            <a:endParaRPr lang="sk-SK" dirty="0" smtClean="0"/>
          </a:p>
          <a:p>
            <a:r>
              <a:rPr lang="sk-SK" dirty="0" smtClean="0">
                <a:hlinkClick r:id="rId5" action="ppaction://hlinksldjump"/>
              </a:rPr>
              <a:t>4.ODČÍTAJ ZLOMKY</a:t>
            </a:r>
            <a:endParaRPr lang="sk-SK" dirty="0" smtClean="0"/>
          </a:p>
          <a:p>
            <a:r>
              <a:rPr lang="sk-SK" dirty="0" smtClean="0">
                <a:hlinkClick r:id="rId6" action="ppaction://hlinksldjump"/>
              </a:rPr>
              <a:t>5.PREMEŇ ZMIEŠANÉ ČÍSLO NA ZLOMOK</a:t>
            </a:r>
            <a:endParaRPr lang="sk-SK" dirty="0" smtClean="0"/>
          </a:p>
          <a:p>
            <a:r>
              <a:rPr lang="sk-SK" dirty="0" smtClean="0">
                <a:hlinkClick r:id="rId7" action="ppaction://hlinksldjump"/>
              </a:rPr>
              <a:t>6.ÚLOHY SO ZÁTVORKOU</a:t>
            </a:r>
            <a:endParaRPr lang="sk-SK" dirty="0" smtClean="0"/>
          </a:p>
          <a:p>
            <a:r>
              <a:rPr lang="sk-SK" dirty="0" smtClean="0">
                <a:hlinkClick r:id="rId6" action="ppaction://hlinksldjump"/>
              </a:rPr>
              <a:t>7.VYNÁSOB </a:t>
            </a:r>
            <a:r>
              <a:rPr lang="sk-SK" dirty="0" smtClean="0">
                <a:hlinkClick r:id="rId6" action="ppaction://hlinksldjump"/>
              </a:rPr>
              <a:t>ZLOMOK </a:t>
            </a:r>
            <a:r>
              <a:rPr lang="sk-SK" dirty="0" smtClean="0">
                <a:hlinkClick r:id="rId6" action="ppaction://hlinksldjump"/>
              </a:rPr>
              <a:t>CELÝM ČÍSLOM</a:t>
            </a:r>
            <a:endParaRPr lang="sk-SK" dirty="0" smtClean="0"/>
          </a:p>
          <a:p>
            <a:r>
              <a:rPr lang="sk-SK" dirty="0" smtClean="0">
                <a:hlinkClick r:id="rId7" action="ppaction://hlinksldjump"/>
              </a:rPr>
              <a:t>8.VYDEĽ </a:t>
            </a:r>
            <a:r>
              <a:rPr lang="sk-SK" dirty="0" smtClean="0">
                <a:hlinkClick r:id="rId7" action="ppaction://hlinksldjump"/>
              </a:rPr>
              <a:t>ZLOMOK </a:t>
            </a:r>
            <a:r>
              <a:rPr lang="sk-SK" dirty="0" smtClean="0">
                <a:hlinkClick r:id="rId7" action="ppaction://hlinksldjump"/>
              </a:rPr>
              <a:t>ZLOMKOM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5" name="Picture 12" descr="https://encrypted-tbn2.gstatic.com/images?q=tbn:ANd9GcQcqPJjK-9_kVZnp57CYLKbpDu8Y5VasFI0tEuQBBvHia5v1RP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596" y="642918"/>
            <a:ext cx="1857388" cy="2479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1.VyjadRi zlomkom vyfarbenú časť obrázka.</a:t>
            </a:r>
            <a:endParaRPr lang="sk-SK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3116"/>
            <a:ext cx="265213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2071678"/>
            <a:ext cx="2287415" cy="210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2428868"/>
            <a:ext cx="3264759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Zástupný symbol obsahu 8"/>
          <p:cNvGraphicFramePr>
            <a:graphicFrameLocks noGrp="1" noChangeAspect="1"/>
          </p:cNvGraphicFramePr>
          <p:nvPr>
            <p:ph idx="1"/>
          </p:nvPr>
        </p:nvGraphicFramePr>
        <p:xfrm>
          <a:off x="755576" y="4077072"/>
          <a:ext cx="802592" cy="2071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Rovnica" r:id="rId6" imgW="152280" imgH="393480" progId="Equation.3">
                  <p:embed/>
                </p:oleObj>
              </mc:Choice>
              <mc:Fallback>
                <p:oleObj name="Rovnica" r:id="rId6" imgW="152280" imgH="393480" progId="Equation.3">
                  <p:embed/>
                  <p:pic>
                    <p:nvPicPr>
                      <p:cNvPr id="0" name="Zástupný symbol obsahu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077072"/>
                        <a:ext cx="802592" cy="20717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3203848" y="4077072"/>
          <a:ext cx="857256" cy="2028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Rovnica" r:id="rId8" imgW="152280" imgH="393480" progId="Equation.3">
                  <p:embed/>
                </p:oleObj>
              </mc:Choice>
              <mc:Fallback>
                <p:oleObj name="Rovnica" r:id="rId8" imgW="152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077072"/>
                        <a:ext cx="857256" cy="20287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6084168" y="4077072"/>
          <a:ext cx="714380" cy="2013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Rovnica" r:id="rId10" imgW="139680" imgH="393480" progId="Equation.3">
                  <p:embed/>
                </p:oleObj>
              </mc:Choice>
              <mc:Fallback>
                <p:oleObj name="Rovnica" r:id="rId10" imgW="1396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4077072"/>
                        <a:ext cx="714380" cy="20132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5" name="Picture 7" descr="http://gamtt.edupage.org/files/article_698_chlapci_matematika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14810" y="785794"/>
            <a:ext cx="1458526" cy="1500198"/>
          </a:xfrm>
          <a:prstGeom prst="rect">
            <a:avLst/>
          </a:prstGeom>
          <a:noFill/>
        </p:spPr>
      </p:pic>
      <p:sp>
        <p:nvSpPr>
          <p:cNvPr id="12" name="Tlačidlo akcie: Domov 11">
            <a:hlinkClick r:id="rId13" action="ppaction://hlinksldjump" highlightClick="1"/>
          </p:cNvPr>
          <p:cNvSpPr/>
          <p:nvPr/>
        </p:nvSpPr>
        <p:spPr>
          <a:xfrm>
            <a:off x="7358082" y="6215082"/>
            <a:ext cx="642942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2.Vypočítaj: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571612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a)       Z 12 = </a:t>
            </a:r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b)      Z 35 =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c)        Zo 121 = 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000100" y="1357298"/>
          <a:ext cx="428628" cy="1107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Rovnica" r:id="rId3" imgW="152280" imgH="393480" progId="Equation.3">
                  <p:embed/>
                </p:oleObj>
              </mc:Choice>
              <mc:Fallback>
                <p:oleObj name="Rovnica" r:id="rId3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1357298"/>
                        <a:ext cx="428628" cy="11072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1000100" y="2928934"/>
          <a:ext cx="350276" cy="904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Rovnica" r:id="rId5" imgW="152280" imgH="393480" progId="Equation.3">
                  <p:embed/>
                </p:oleObj>
              </mc:Choice>
              <mc:Fallback>
                <p:oleObj name="Rovnica" r:id="rId5" imgW="152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2928934"/>
                        <a:ext cx="350276" cy="9048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1000100" y="4214818"/>
          <a:ext cx="500066" cy="1033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Rovnica" r:id="rId7" imgW="190440" imgH="393480" progId="Equation.3">
                  <p:embed/>
                </p:oleObj>
              </mc:Choice>
              <mc:Fallback>
                <p:oleObj name="Rovnica" r:id="rId7" imgW="1904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4214818"/>
                        <a:ext cx="500066" cy="10334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2428860" y="1571612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12 : 3 = 4 . 2 = 8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411760" y="2996952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35 : 5 = 7 . 4 = 28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915816" y="4437112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121 : 11 = 11 . 2 = 22</a:t>
            </a:r>
            <a:endParaRPr lang="sk-SK" sz="2800" b="1" dirty="0">
              <a:solidFill>
                <a:srgbClr val="FF0000"/>
              </a:solidFill>
            </a:endParaRPr>
          </a:p>
        </p:txBody>
      </p:sp>
      <p:pic>
        <p:nvPicPr>
          <p:cNvPr id="3078" name="Picture 6" descr="http://www-old.gt12.sk/predmety/mat/obrazky/matematik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86446" y="714357"/>
            <a:ext cx="2049530" cy="1857388"/>
          </a:xfrm>
          <a:prstGeom prst="rect">
            <a:avLst/>
          </a:prstGeom>
          <a:noFill/>
        </p:spPr>
      </p:pic>
      <p:sp>
        <p:nvSpPr>
          <p:cNvPr id="11" name="Tlačidlo akcie: Domov 10">
            <a:hlinkClick r:id="rId10" action="ppaction://hlinksldjump" highlightClick="1"/>
          </p:cNvPr>
          <p:cNvSpPr/>
          <p:nvPr/>
        </p:nvSpPr>
        <p:spPr>
          <a:xfrm>
            <a:off x="7358082" y="6143644"/>
            <a:ext cx="642942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sk-SK" dirty="0" smtClean="0"/>
              <a:t>3.Sčítaj zlomky: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 noChangeAspect="1"/>
          </p:cNvGraphicFramePr>
          <p:nvPr>
            <p:ph idx="1"/>
          </p:nvPr>
        </p:nvGraphicFramePr>
        <p:xfrm>
          <a:off x="899592" y="1052736"/>
          <a:ext cx="536929" cy="1387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Rovnica" r:id="rId3" imgW="152280" imgH="393480" progId="Equation.3">
                  <p:embed/>
                </p:oleObj>
              </mc:Choice>
              <mc:Fallback>
                <p:oleObj name="Rovnica" r:id="rId3" imgW="152280" imgH="393480" progId="Equation.3">
                  <p:embed/>
                  <p:pic>
                    <p:nvPicPr>
                      <p:cNvPr id="0" name="Zástupný symbol obsah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052736"/>
                        <a:ext cx="536929" cy="13870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323528" y="1196752"/>
            <a:ext cx="51845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a)    +    =             </a:t>
            </a:r>
            <a:r>
              <a:rPr lang="sk-SK" sz="4400" dirty="0" smtClean="0"/>
              <a:t>          </a:t>
            </a:r>
          </a:p>
          <a:p>
            <a:r>
              <a:rPr lang="sk-SK" sz="4400" dirty="0" smtClean="0"/>
              <a:t>                </a:t>
            </a:r>
            <a:endParaRPr lang="sk-SK" sz="4400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619672" y="1052736"/>
          <a:ext cx="525415" cy="1357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Rovnica" r:id="rId5" imgW="152280" imgH="393480" progId="Equation.3">
                  <p:embed/>
                </p:oleObj>
              </mc:Choice>
              <mc:Fallback>
                <p:oleObj name="Rovnica" r:id="rId5" imgW="152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052736"/>
                        <a:ext cx="525415" cy="13573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Rovnica" r:id="rId7" imgW="114120" imgH="215640" progId="Equation.3">
                  <p:embed/>
                </p:oleObj>
              </mc:Choice>
              <mc:Fallback>
                <p:oleObj name="Rovnica" r:id="rId7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2428860" y="1000108"/>
          <a:ext cx="4181475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Rovnica" r:id="rId9" imgW="1143000" imgH="393480" progId="Equation.3">
                  <p:embed/>
                </p:oleObj>
              </mc:Choice>
              <mc:Fallback>
                <p:oleObj name="Rovnica" r:id="rId9" imgW="11430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1000108"/>
                        <a:ext cx="4181475" cy="143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214282" y="285749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b)     +    =          =</a:t>
            </a:r>
            <a:endParaRPr lang="sk-SK" sz="3600" dirty="0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785786" y="2571744"/>
          <a:ext cx="724272" cy="1306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Rovnica" r:id="rId11" imgW="152280" imgH="393480" progId="Equation.3">
                  <p:embed/>
                </p:oleObj>
              </mc:Choice>
              <mc:Fallback>
                <p:oleObj name="Rovnica" r:id="rId11" imgW="1522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2571744"/>
                        <a:ext cx="724272" cy="13066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1785918" y="2571744"/>
          <a:ext cx="562229" cy="1348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Rovnica" r:id="rId13" imgW="152280" imgH="393480" progId="Equation.3">
                  <p:embed/>
                </p:oleObj>
              </mc:Choice>
              <mc:Fallback>
                <p:oleObj name="Rovnica" r:id="rId13" imgW="1522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2571744"/>
                        <a:ext cx="562229" cy="13489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2357422" y="2643182"/>
          <a:ext cx="1522413" cy="127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Rovnica" r:id="rId15" imgW="469800" imgH="393480" progId="Equation.3">
                  <p:embed/>
                </p:oleObj>
              </mc:Choice>
              <mc:Fallback>
                <p:oleObj name="Rovnica" r:id="rId15" imgW="4698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2643182"/>
                        <a:ext cx="1522413" cy="1277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4143372" y="2571744"/>
          <a:ext cx="2771775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Rovnica" r:id="rId17" imgW="799920" imgH="393480" progId="Equation.3">
                  <p:embed/>
                </p:oleObj>
              </mc:Choice>
              <mc:Fallback>
                <p:oleObj name="Rovnica" r:id="rId17" imgW="79992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2571744"/>
                        <a:ext cx="2771775" cy="136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BlokTextu 16"/>
          <p:cNvSpPr txBox="1"/>
          <p:nvPr/>
        </p:nvSpPr>
        <p:spPr>
          <a:xfrm>
            <a:off x="214282" y="442913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c)</a:t>
            </a:r>
            <a:endParaRPr lang="sk-SK" sz="3600" dirty="0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/>
        </p:nvGraphicFramePr>
        <p:xfrm>
          <a:off x="714348" y="4143380"/>
          <a:ext cx="2779712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Rovnica" r:id="rId19" imgW="799920" imgH="393480" progId="Equation.3">
                  <p:embed/>
                </p:oleObj>
              </mc:Choice>
              <mc:Fallback>
                <p:oleObj name="Rovnica" r:id="rId19" imgW="79992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4143380"/>
                        <a:ext cx="2779712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/>
        </p:nvGraphicFramePr>
        <p:xfrm>
          <a:off x="5786446" y="4143380"/>
          <a:ext cx="2401477" cy="1486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Rovnica" r:id="rId21" imgW="634680" imgH="393480" progId="Equation.3">
                  <p:embed/>
                </p:oleObj>
              </mc:Choice>
              <mc:Fallback>
                <p:oleObj name="Rovnica" r:id="rId21" imgW="63468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4143380"/>
                        <a:ext cx="2401477" cy="14869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3428992" y="4214818"/>
          <a:ext cx="2471501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Rovnica" r:id="rId23" imgW="711000" imgH="393480" progId="Equation.3">
                  <p:embed/>
                </p:oleObj>
              </mc:Choice>
              <mc:Fallback>
                <p:oleObj name="Rovnica" r:id="rId23" imgW="71100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4214818"/>
                        <a:ext cx="2471501" cy="1368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4" name="Picture 18" descr="http://zsmoldava.edupage.org/photos/icons/img011.jpg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588224" y="332656"/>
            <a:ext cx="1440160" cy="1224136"/>
          </a:xfrm>
          <a:prstGeom prst="rect">
            <a:avLst/>
          </a:prstGeom>
          <a:noFill/>
        </p:spPr>
      </p:pic>
      <p:sp>
        <p:nvSpPr>
          <p:cNvPr id="21" name="Tlačidlo akcie: Domov 20">
            <a:hlinkClick r:id="rId26" action="ppaction://hlinksldjump" highlightClick="1"/>
          </p:cNvPr>
          <p:cNvSpPr/>
          <p:nvPr/>
        </p:nvSpPr>
        <p:spPr>
          <a:xfrm>
            <a:off x="7286644" y="6072206"/>
            <a:ext cx="642942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sk-SK" dirty="0" smtClean="0"/>
              <a:t>4.Odčítaj zlomky: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0" y="1214422"/>
          <a:ext cx="2304256" cy="1373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Rovnica" r:id="rId3" imgW="660240" imgH="393480" progId="Equation.3">
                  <p:embed/>
                </p:oleObj>
              </mc:Choice>
              <mc:Fallback>
                <p:oleObj name="Rovnica" r:id="rId3" imgW="6602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4422"/>
                        <a:ext cx="2304256" cy="13736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285984" y="1214422"/>
          <a:ext cx="1852613" cy="136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name="Rovnica" r:id="rId5" imgW="533160" imgH="393480" progId="Equation.3">
                  <p:embed/>
                </p:oleObj>
              </mc:Choice>
              <mc:Fallback>
                <p:oleObj name="Rovnica" r:id="rId5" imgW="5331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1214422"/>
                        <a:ext cx="1852613" cy="1366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000496" y="1142984"/>
          <a:ext cx="2249487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name="Rovnica" r:id="rId7" imgW="457200" imgH="393480" progId="Equation.3">
                  <p:embed/>
                </p:oleObj>
              </mc:Choice>
              <mc:Fallback>
                <p:oleObj name="Rovnica" r:id="rId7" imgW="4572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1142984"/>
                        <a:ext cx="2249487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0" y="2857496"/>
          <a:ext cx="2515634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Rovnica" r:id="rId9" imgW="723600" imgH="393480" progId="Equation.3">
                  <p:embed/>
                </p:oleObj>
              </mc:Choice>
              <mc:Fallback>
                <p:oleObj name="Rovnica" r:id="rId9" imgW="7236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57496"/>
                        <a:ext cx="2515634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2357422" y="2857496"/>
          <a:ext cx="2349833" cy="1348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Rovnica" r:id="rId11" imgW="685800" imgH="393480" progId="Equation.3">
                  <p:embed/>
                </p:oleObj>
              </mc:Choice>
              <mc:Fallback>
                <p:oleObj name="Rovnica" r:id="rId11" imgW="6858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2857496"/>
                        <a:ext cx="2349833" cy="13489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4643438" y="2714620"/>
          <a:ext cx="3462338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Rovnica" r:id="rId13" imgW="914400" imgH="393480" progId="Equation.3">
                  <p:embed/>
                </p:oleObj>
              </mc:Choice>
              <mc:Fallback>
                <p:oleObj name="Rovnica" r:id="rId13" imgW="9144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714620"/>
                        <a:ext cx="3462338" cy="149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0" y="4643446"/>
          <a:ext cx="3484258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name="Rovnica" r:id="rId15" imgW="952200" imgH="393480" progId="Equation.3">
                  <p:embed/>
                </p:oleObj>
              </mc:Choice>
              <mc:Fallback>
                <p:oleObj name="Rovnica" r:id="rId15" imgW="9522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643446"/>
                        <a:ext cx="3484258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3357554" y="4714884"/>
          <a:ext cx="4997450" cy="14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Rovnica" r:id="rId17" imgW="1396800" imgH="393480" progId="Equation.3">
                  <p:embed/>
                </p:oleObj>
              </mc:Choice>
              <mc:Fallback>
                <p:oleObj name="Rovnica" r:id="rId17" imgW="13968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4714884"/>
                        <a:ext cx="4997450" cy="14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71" name="Picture 15" descr="http://www.verci-obrazky.estranky.cz/img/mid/91/ve-skole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300192" y="260648"/>
            <a:ext cx="1449959" cy="1488798"/>
          </a:xfrm>
          <a:prstGeom prst="rect">
            <a:avLst/>
          </a:prstGeom>
          <a:noFill/>
        </p:spPr>
      </p:pic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4143372" y="3357562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Rovnica" r:id="rId20" imgW="114120" imgH="215640" progId="Equation.3">
                  <p:embed/>
                </p:oleObj>
              </mc:Choice>
              <mc:Fallback>
                <p:oleObj name="Rovnica" r:id="rId20" imgW="11412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3357562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lačidlo akcie: Domov 16">
            <a:hlinkClick r:id="rId22" action="ppaction://hlinksldjump" highlightClick="1"/>
          </p:cNvPr>
          <p:cNvSpPr/>
          <p:nvPr/>
        </p:nvSpPr>
        <p:spPr>
          <a:xfrm>
            <a:off x="7429520" y="6215082"/>
            <a:ext cx="571504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5.Premeň zmiešané číslo na zlomok:</a:t>
            </a:r>
            <a:endParaRPr lang="sk-SK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14282" y="1428736"/>
          <a:ext cx="142557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name="Rovnica" r:id="rId4" imgW="495000" imgH="393480" progId="Equation.3">
                  <p:embed/>
                </p:oleObj>
              </mc:Choice>
              <mc:Fallback>
                <p:oleObj name="Rovnica" r:id="rId4" imgW="4950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428736"/>
                        <a:ext cx="1425575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214282" y="2714620"/>
          <a:ext cx="1428760" cy="1135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name="Rovnica" r:id="rId6" imgW="495000" imgH="393480" progId="Equation.3">
                  <p:embed/>
                </p:oleObj>
              </mc:Choice>
              <mc:Fallback>
                <p:oleObj name="Rovnica" r:id="rId6" imgW="4950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2714620"/>
                        <a:ext cx="1428760" cy="11356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85720" y="4000504"/>
          <a:ext cx="1379538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8" name="Rovnica" r:id="rId8" imgW="482400" imgH="393480" progId="Equation.3">
                  <p:embed/>
                </p:oleObj>
              </mc:Choice>
              <mc:Fallback>
                <p:oleObj name="Rovnica" r:id="rId8" imgW="4824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4000504"/>
                        <a:ext cx="1379538" cy="1125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85720" y="5286388"/>
          <a:ext cx="1452315" cy="1125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name="Rovnica" r:id="rId10" imgW="507960" imgH="393480" progId="Equation.3">
                  <p:embed/>
                </p:oleObj>
              </mc:Choice>
              <mc:Fallback>
                <p:oleObj name="Rovnica" r:id="rId10" imgW="5079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5286388"/>
                        <a:ext cx="1452315" cy="1125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0" name="Rovnica" r:id="rId12" imgW="114120" imgH="215640" progId="Equation.3">
                  <p:embed/>
                </p:oleObj>
              </mc:Choice>
              <mc:Fallback>
                <p:oleObj name="Rovnica" r:id="rId12" imgW="1141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BlokTextu 9"/>
          <p:cNvSpPr txBox="1"/>
          <p:nvPr/>
        </p:nvSpPr>
        <p:spPr>
          <a:xfrm>
            <a:off x="1571604" y="1643050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2.2 + 1 = </a:t>
            </a:r>
            <a:endParaRPr lang="sk-SK" sz="3200" dirty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3286116" y="1428736"/>
          <a:ext cx="500066" cy="1090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1" name="Rovnica" r:id="rId14" imgW="152280" imgH="393480" progId="Equation.3">
                  <p:embed/>
                </p:oleObj>
              </mc:Choice>
              <mc:Fallback>
                <p:oleObj name="Rovnica" r:id="rId14" imgW="152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1428736"/>
                        <a:ext cx="500066" cy="10908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BlokTextu 12"/>
          <p:cNvSpPr txBox="1"/>
          <p:nvPr/>
        </p:nvSpPr>
        <p:spPr>
          <a:xfrm>
            <a:off x="1500166" y="3000372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4.3 = 12 + 2 = </a:t>
            </a:r>
            <a:endParaRPr lang="sk-SK" sz="3200" dirty="0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4143372" y="2786058"/>
          <a:ext cx="601462" cy="1165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name="Rovnica" r:id="rId16" imgW="203040" imgH="393480" progId="Equation.3">
                  <p:embed/>
                </p:oleObj>
              </mc:Choice>
              <mc:Fallback>
                <p:oleObj name="Rovnica" r:id="rId16" imgW="20304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2786058"/>
                        <a:ext cx="601462" cy="11653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BlokTextu 14"/>
          <p:cNvSpPr txBox="1"/>
          <p:nvPr/>
        </p:nvSpPr>
        <p:spPr>
          <a:xfrm>
            <a:off x="1571604" y="4286256"/>
            <a:ext cx="528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5.7= 35 + 1 = </a:t>
            </a:r>
            <a:endParaRPr lang="sk-SK" sz="3200" dirty="0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4000496" y="4071942"/>
          <a:ext cx="642942" cy="1172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3" name="Rovnica" r:id="rId18" imgW="215640" imgH="393480" progId="Equation.3">
                  <p:embed/>
                </p:oleObj>
              </mc:Choice>
              <mc:Fallback>
                <p:oleObj name="Rovnica" r:id="rId18" imgW="21564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4071942"/>
                        <a:ext cx="642942" cy="11724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BlokTextu 16"/>
          <p:cNvSpPr txBox="1"/>
          <p:nvPr/>
        </p:nvSpPr>
        <p:spPr>
          <a:xfrm>
            <a:off x="1714480" y="5500702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4.6= 24 + 1=</a:t>
            </a:r>
            <a:endParaRPr lang="sk-SK" sz="3200" dirty="0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/>
        </p:nvGraphicFramePr>
        <p:xfrm>
          <a:off x="4071934" y="5286388"/>
          <a:ext cx="709771" cy="1222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" name="Rovnica" r:id="rId20" imgW="228600" imgH="393480" progId="Equation.3">
                  <p:embed/>
                </p:oleObj>
              </mc:Choice>
              <mc:Fallback>
                <p:oleObj name="Rovnica" r:id="rId20" imgW="2286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5286388"/>
                        <a:ext cx="709771" cy="12223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4" name="AutoShape 14" descr="https://pixabay.com/static/uploads/photo/2013/07/13/13/42/tux-161406_64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0496" name="AutoShape 16" descr="https://pixabay.com/static/uploads/photo/2013/07/13/13/42/tux-161406_64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0498" name="AutoShape 18" descr="https://pixabay.com/static/uploads/photo/2013/07/13/13/42/tux-161406_64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500" name="Picture 20" descr="http://us.123rf.com/450wm/memoangeles/memoangeles1401/memoangeles140100001/24867741-cartoon-hibou-lisant-un-livre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286380" y="928670"/>
            <a:ext cx="1714511" cy="2210688"/>
          </a:xfrm>
          <a:prstGeom prst="rect">
            <a:avLst/>
          </a:prstGeom>
          <a:noFill/>
        </p:spPr>
      </p:pic>
      <p:sp>
        <p:nvSpPr>
          <p:cNvPr id="20" name="Tlačidlo akcie: Domov 19">
            <a:hlinkClick r:id="rId23" action="ppaction://hlinksldjump" highlightClick="1"/>
          </p:cNvPr>
          <p:cNvSpPr/>
          <p:nvPr/>
        </p:nvSpPr>
        <p:spPr>
          <a:xfrm>
            <a:off x="7358082" y="6215082"/>
            <a:ext cx="642942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3" grpId="0" autoUpdateAnimBg="0"/>
      <p:bldP spid="15" grpId="0" autoUpdateAnimBg="0"/>
      <p:bldP spid="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239000" cy="748684"/>
          </a:xfrm>
        </p:spPr>
        <p:txBody>
          <a:bodyPr/>
          <a:lstStyle/>
          <a:p>
            <a:r>
              <a:rPr lang="sk-SK" dirty="0" smtClean="0"/>
              <a:t>6.Vypočítaj: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0" y="1052736"/>
          <a:ext cx="2977245" cy="1125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8" name="Rovnica" r:id="rId3" imgW="1041120" imgH="393480" progId="Equation.3">
                  <p:embed/>
                </p:oleObj>
              </mc:Choice>
              <mc:Fallback>
                <p:oleObj name="Rovnica" r:id="rId3" imgW="10411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52736"/>
                        <a:ext cx="2977245" cy="1125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2843808" y="1124744"/>
          <a:ext cx="2448246" cy="105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9" name="Rovnica" r:id="rId5" imgW="914400" imgH="393480" progId="Equation.3">
                  <p:embed/>
                </p:oleObj>
              </mc:Choice>
              <mc:Fallback>
                <p:oleObj name="Rovnica" r:id="rId5" imgW="914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124744"/>
                        <a:ext cx="2448246" cy="10541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5220072" y="1052736"/>
          <a:ext cx="27670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0" name="Rovnica" r:id="rId7" imgW="952200" imgH="393480" progId="Equation.3">
                  <p:embed/>
                </p:oleObj>
              </mc:Choice>
              <mc:Fallback>
                <p:oleObj name="Rovnica" r:id="rId7" imgW="9522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052736"/>
                        <a:ext cx="27670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0" y="2420888"/>
          <a:ext cx="2802213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1" name="Rovnica" r:id="rId9" imgW="965160" imgH="393480" progId="Equation.3">
                  <p:embed/>
                </p:oleObj>
              </mc:Choice>
              <mc:Fallback>
                <p:oleObj name="Rovnica" r:id="rId9" imgW="9651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20888"/>
                        <a:ext cx="2802213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2699792" y="2492896"/>
          <a:ext cx="2507244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2" name="Rovnica" r:id="rId11" imgW="863280" imgH="393480" progId="Equation.3">
                  <p:embed/>
                </p:oleObj>
              </mc:Choice>
              <mc:Fallback>
                <p:oleObj name="Rovnica" r:id="rId11" imgW="8632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492896"/>
                        <a:ext cx="2507244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5004048" y="2420888"/>
          <a:ext cx="3038475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name="Rovnica" r:id="rId13" imgW="965160" imgH="393480" progId="Equation.3">
                  <p:embed/>
                </p:oleObj>
              </mc:Choice>
              <mc:Fallback>
                <p:oleObj name="Rovnica" r:id="rId13" imgW="9651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2420888"/>
                        <a:ext cx="3038475" cy="1239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0" y="3789040"/>
          <a:ext cx="3143240" cy="1188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4" name="Rovnica" r:id="rId15" imgW="1041120" imgH="393480" progId="Equation.3">
                  <p:embed/>
                </p:oleObj>
              </mc:Choice>
              <mc:Fallback>
                <p:oleObj name="Rovnica" r:id="rId15" imgW="10411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89040"/>
                        <a:ext cx="3143240" cy="11882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2987824" y="3861048"/>
          <a:ext cx="24701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5" name="Rovnica" r:id="rId17" imgW="850680" imgH="393480" progId="Equation.3">
                  <p:embed/>
                </p:oleObj>
              </mc:Choice>
              <mc:Fallback>
                <p:oleObj name="Rovnica" r:id="rId17" imgW="8506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861048"/>
                        <a:ext cx="24701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5292080" y="3861048"/>
          <a:ext cx="29130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6" name="Rovnica" r:id="rId19" imgW="1002960" imgH="393480" progId="Equation.3">
                  <p:embed/>
                </p:oleObj>
              </mc:Choice>
              <mc:Fallback>
                <p:oleObj name="Rovnica" r:id="rId19" imgW="100296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861048"/>
                        <a:ext cx="291306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0" y="5301208"/>
          <a:ext cx="3060247" cy="1142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7" name="Rovnica" r:id="rId21" imgW="1054080" imgH="393480" progId="Equation.3">
                  <p:embed/>
                </p:oleObj>
              </mc:Choice>
              <mc:Fallback>
                <p:oleObj name="Rovnica" r:id="rId21" imgW="105408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01208"/>
                        <a:ext cx="3060247" cy="11429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2915816" y="5373216"/>
          <a:ext cx="2627016" cy="1071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name="Rovnica" r:id="rId23" imgW="965160" imgH="393480" progId="Equation.3">
                  <p:embed/>
                </p:oleObj>
              </mc:Choice>
              <mc:Fallback>
                <p:oleObj name="Rovnica" r:id="rId23" imgW="96516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373216"/>
                        <a:ext cx="2627016" cy="10715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5580112" y="5301208"/>
          <a:ext cx="642942" cy="124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9" name="Rovnica" r:id="rId25" imgW="203040" imgH="393480" progId="Equation.3">
                  <p:embed/>
                </p:oleObj>
              </mc:Choice>
              <mc:Fallback>
                <p:oleObj name="Rovnica" r:id="rId25" imgW="20304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5301208"/>
                        <a:ext cx="642942" cy="124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lačidlo akcie: Domov 16">
            <a:hlinkClick r:id="rId27" action="ppaction://hlinksldjump" highlightClick="1"/>
          </p:cNvPr>
          <p:cNvSpPr/>
          <p:nvPr/>
        </p:nvSpPr>
        <p:spPr>
          <a:xfrm>
            <a:off x="7286644" y="6215082"/>
            <a:ext cx="714380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239000" cy="82012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7.Vynásob zlomky celým číslom: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14282" y="1071546"/>
          <a:ext cx="1677588" cy="1268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Rovnica" r:id="rId3" imgW="520560" imgH="393480" progId="Equation.3">
                  <p:embed/>
                </p:oleObj>
              </mc:Choice>
              <mc:Fallback>
                <p:oleObj name="Rovnica" r:id="rId3" imgW="5205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071546"/>
                        <a:ext cx="1677588" cy="12684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1907704" y="1124744"/>
          <a:ext cx="149860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Rovnica" r:id="rId5" imgW="469800" imgH="393480" progId="Equation.3">
                  <p:embed/>
                </p:oleObj>
              </mc:Choice>
              <mc:Fallback>
                <p:oleObj name="Rovnica" r:id="rId5" imgW="4698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124744"/>
                        <a:ext cx="1498600" cy="1255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214282" y="2500306"/>
          <a:ext cx="1785950" cy="1350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4" name="Rovnica" r:id="rId7" imgW="520560" imgH="393480" progId="Equation.3">
                  <p:embed/>
                </p:oleObj>
              </mc:Choice>
              <mc:Fallback>
                <p:oleObj name="Rovnica" r:id="rId7" imgW="5205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2500306"/>
                        <a:ext cx="1785950" cy="13503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928794" y="2643182"/>
          <a:ext cx="3000396" cy="1207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5" name="Rovnica" r:id="rId9" imgW="977760" imgH="393480" progId="Equation.3">
                  <p:embed/>
                </p:oleObj>
              </mc:Choice>
              <mc:Fallback>
                <p:oleObj name="Rovnica" r:id="rId9" imgW="9777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2643182"/>
                        <a:ext cx="3000396" cy="1207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42844" y="4143380"/>
          <a:ext cx="2663946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6" name="Rovnica" r:id="rId11" imgW="863280" imgH="393480" progId="Equation.3">
                  <p:embed/>
                </p:oleObj>
              </mc:Choice>
              <mc:Fallback>
                <p:oleObj name="Rovnica" r:id="rId11" imgW="8632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4143380"/>
                        <a:ext cx="2663946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2786050" y="4143380"/>
          <a:ext cx="1880431" cy="1324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7" name="Rovnica" r:id="rId13" imgW="558720" imgH="393480" progId="Equation.3">
                  <p:embed/>
                </p:oleObj>
              </mc:Choice>
              <mc:Fallback>
                <p:oleObj name="Rovnica" r:id="rId13" imgW="55872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4143380"/>
                        <a:ext cx="1880431" cy="13248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4572000" y="4365104"/>
          <a:ext cx="340995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8" name="Rovnica" r:id="rId15" imgW="1104840" imgH="393480" progId="Equation.3">
                  <p:embed/>
                </p:oleObj>
              </mc:Choice>
              <mc:Fallback>
                <p:oleObj name="Rovnica" r:id="rId15" imgW="110484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65104"/>
                        <a:ext cx="3409950" cy="121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2" descr="http://www.dneperska.sk/files/stiahnut-1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214942" y="714356"/>
            <a:ext cx="2228850" cy="2057401"/>
          </a:xfrm>
          <a:prstGeom prst="rect">
            <a:avLst/>
          </a:prstGeom>
          <a:noFill/>
        </p:spPr>
      </p:pic>
      <p:sp>
        <p:nvSpPr>
          <p:cNvPr id="11" name="Tlačidlo akcie: Domov 10">
            <a:hlinkClick r:id="rId18" action="ppaction://hlinksldjump" highlightClick="1"/>
          </p:cNvPr>
          <p:cNvSpPr/>
          <p:nvPr/>
        </p:nvSpPr>
        <p:spPr>
          <a:xfrm>
            <a:off x="7286644" y="6143644"/>
            <a:ext cx="714380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272</TotalTime>
  <Words>147</Words>
  <Application>Microsoft Office PowerPoint</Application>
  <PresentationFormat>Prezentácia na obrazovke (4:3)</PresentationFormat>
  <Paragraphs>41</Paragraphs>
  <Slides>12</Slides>
  <Notes>2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8" baseType="lpstr">
      <vt:lpstr>Calibri</vt:lpstr>
      <vt:lpstr>Trebuchet MS</vt:lpstr>
      <vt:lpstr>Wingdings</vt:lpstr>
      <vt:lpstr>Wingdings 2</vt:lpstr>
      <vt:lpstr>Luxusný</vt:lpstr>
      <vt:lpstr>Rovnica</vt:lpstr>
      <vt:lpstr>ZLOMKY</vt:lpstr>
      <vt:lpstr>OBSAH</vt:lpstr>
      <vt:lpstr>1.VyjadRi zlomkom vyfarbenú časť obrázka.</vt:lpstr>
      <vt:lpstr>2.Vypočítaj:</vt:lpstr>
      <vt:lpstr>3.Sčítaj zlomky:</vt:lpstr>
      <vt:lpstr>4.Odčítaj zlomky:</vt:lpstr>
      <vt:lpstr>5.Premeň zmiešané číslo na zlomok:</vt:lpstr>
      <vt:lpstr>6.Vypočítaj:</vt:lpstr>
      <vt:lpstr>7.Vynásob zlomky celým číslom:</vt:lpstr>
      <vt:lpstr>8.Vynásob zlomok so zlomkom:</vt:lpstr>
      <vt:lpstr>9.Vydeľ zlomok so zlomkom:</vt:lpstr>
      <vt:lpstr>     ĎAKUJEM  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Ziak</dc:creator>
  <cp:lastModifiedBy>PC</cp:lastModifiedBy>
  <cp:revision>40</cp:revision>
  <dcterms:created xsi:type="dcterms:W3CDTF">2015-11-20T11:59:16Z</dcterms:created>
  <dcterms:modified xsi:type="dcterms:W3CDTF">2016-01-20T17:55:33Z</dcterms:modified>
</cp:coreProperties>
</file>