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6845C-5B84-44FA-8956-C434918A7085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90D91-6BEF-481D-8DF1-8ACC93183C2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301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90D91-6BEF-481D-8DF1-8ACC93183C25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41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53EE15-178A-436C-B282-BF52FDDBDFE9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7B1D8C-CD4A-4DEF-88D9-D10F14287AA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slide" Target="slide2.xml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6.png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65.bin"/><Relationship Id="rId1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84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80.wmf"/><Relationship Id="rId19" Type="http://schemas.openxmlformats.org/officeDocument/2006/relationships/slide" Target="slide2.xml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8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slide" Target="slide2.xml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9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10" Type="http://schemas.openxmlformats.org/officeDocument/2006/relationships/slide" Target="slide2.xml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slide" Target="slide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6.gif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slide" Target="slide2.xml"/><Relationship Id="rId4" Type="http://schemas.openxmlformats.org/officeDocument/2006/relationships/image" Target="../media/image17.wmf"/><Relationship Id="rId9" Type="http://schemas.openxmlformats.org/officeDocument/2006/relationships/image" Target="../media/image20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slide" Target="slide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2.wmf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3.gi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slide" Target="slide2.xml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5.wmf"/><Relationship Id="rId26" Type="http://schemas.openxmlformats.org/officeDocument/2006/relationships/image" Target="../media/image49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slide" Target="slide2.xml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Relationship Id="rId27" Type="http://schemas.openxmlformats.org/officeDocument/2006/relationships/image" Target="../media/image50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8.wmf"/><Relationship Id="rId26" Type="http://schemas.openxmlformats.org/officeDocument/2006/relationships/oleObject" Target="../embeddings/oleObject55.bin"/><Relationship Id="rId3" Type="http://schemas.openxmlformats.org/officeDocument/2006/relationships/oleObject" Target="../embeddings/oleObject44.bin"/><Relationship Id="rId21" Type="http://schemas.openxmlformats.org/officeDocument/2006/relationships/image" Target="../media/image63.png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1.bin"/><Relationship Id="rId25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8.bin"/><Relationship Id="rId24" Type="http://schemas.openxmlformats.org/officeDocument/2006/relationships/oleObject" Target="../embeddings/oleObject54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image" Target="../media/image60.wmf"/><Relationship Id="rId28" Type="http://schemas.openxmlformats.org/officeDocument/2006/relationships/slide" Target="slide2.xml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6.wmf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9600" dirty="0" smtClean="0"/>
              <a:t>Zlomky</a:t>
            </a:r>
            <a:endParaRPr lang="sk-SK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961" y="4605064"/>
            <a:ext cx="8062912" cy="1752600"/>
          </a:xfrm>
        </p:spPr>
        <p:txBody>
          <a:bodyPr>
            <a:normAutofit fontScale="92500" lnSpcReduction="10000"/>
          </a:bodyPr>
          <a:lstStyle/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pPr algn="l"/>
            <a:r>
              <a:rPr lang="sk-SK" sz="4000" b="1" dirty="0" smtClean="0"/>
              <a:t>Nikola </a:t>
            </a:r>
            <a:r>
              <a:rPr lang="sk-SK" sz="4000" b="1" dirty="0" err="1" smtClean="0"/>
              <a:t>Jakubová</a:t>
            </a:r>
            <a:r>
              <a:rPr lang="sk-SK" sz="4000" b="1" dirty="0" smtClean="0"/>
              <a:t>, 7.A </a:t>
            </a:r>
            <a:endParaRPr lang="sk-SK" sz="4000" b="1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0" y="2276872"/>
          <a:ext cx="792088" cy="204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76872"/>
                        <a:ext cx="792088" cy="2046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44071"/>
              </p:ext>
            </p:extLst>
          </p:nvPr>
        </p:nvGraphicFramePr>
        <p:xfrm>
          <a:off x="913742" y="197681"/>
          <a:ext cx="2936068" cy="535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0" name="Rovnica" r:id="rId5" imgW="215640" imgH="393480" progId="Equation.3">
                  <p:embed/>
                </p:oleObj>
              </mc:Choice>
              <mc:Fallback>
                <p:oleObj name="Rovnica" r:id="rId5" imgW="2156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742" y="197681"/>
                        <a:ext cx="2936068" cy="53540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517533"/>
              </p:ext>
            </p:extLst>
          </p:nvPr>
        </p:nvGraphicFramePr>
        <p:xfrm>
          <a:off x="5652120" y="2924944"/>
          <a:ext cx="1152128" cy="2698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Rovnica" r:id="rId7" imgW="152280" imgH="393480" progId="Equation.3">
                  <p:embed/>
                </p:oleObj>
              </mc:Choice>
              <mc:Fallback>
                <p:oleObj name="Rovnica" r:id="rId7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924944"/>
                        <a:ext cx="1152128" cy="2698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ál 15"/>
          <p:cNvSpPr/>
          <p:nvPr/>
        </p:nvSpPr>
        <p:spPr>
          <a:xfrm>
            <a:off x="5796136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 16"/>
          <p:cNvSpPr/>
          <p:nvPr/>
        </p:nvSpPr>
        <p:spPr>
          <a:xfrm>
            <a:off x="6876256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6588224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6300192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6012160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5724128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5436096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5148064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4860032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vál 24"/>
          <p:cNvSpPr/>
          <p:nvPr/>
        </p:nvSpPr>
        <p:spPr>
          <a:xfrm>
            <a:off x="4572000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4932040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522007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550810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8028384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7740352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7452320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7164288" y="21328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vál 33"/>
          <p:cNvSpPr/>
          <p:nvPr/>
        </p:nvSpPr>
        <p:spPr>
          <a:xfrm>
            <a:off x="838842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Ovál 34"/>
          <p:cNvSpPr/>
          <p:nvPr/>
        </p:nvSpPr>
        <p:spPr>
          <a:xfrm>
            <a:off x="810039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Ovál 35"/>
          <p:cNvSpPr/>
          <p:nvPr/>
        </p:nvSpPr>
        <p:spPr>
          <a:xfrm>
            <a:off x="7812360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7524328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7236296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vál 38"/>
          <p:cNvSpPr/>
          <p:nvPr/>
        </p:nvSpPr>
        <p:spPr>
          <a:xfrm>
            <a:off x="694826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vál 39"/>
          <p:cNvSpPr/>
          <p:nvPr/>
        </p:nvSpPr>
        <p:spPr>
          <a:xfrm>
            <a:off x="666023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vál 40"/>
          <p:cNvSpPr/>
          <p:nvPr/>
        </p:nvSpPr>
        <p:spPr>
          <a:xfrm>
            <a:off x="6372200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/>
          <p:cNvSpPr/>
          <p:nvPr/>
        </p:nvSpPr>
        <p:spPr>
          <a:xfrm>
            <a:off x="6084168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Násobenie zlomkom</a:t>
            </a: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 noChangeAspect="1"/>
          </p:cNvGraphicFramePr>
          <p:nvPr>
            <p:ph idx="1"/>
          </p:nvPr>
        </p:nvGraphicFramePr>
        <p:xfrm>
          <a:off x="611560" y="1700808"/>
          <a:ext cx="1512168" cy="142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Rovnica" r:id="rId3" imgW="419040" imgH="393480" progId="Equation.3">
                  <p:embed/>
                </p:oleObj>
              </mc:Choice>
              <mc:Fallback>
                <p:oleObj name="Rovnica" r:id="rId3" imgW="419040" imgH="393480" progId="Equation.3">
                  <p:embed/>
                  <p:pic>
                    <p:nvPicPr>
                      <p:cNvPr id="0" name="Zástupný symbol obsahu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00808"/>
                        <a:ext cx="1512168" cy="1420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39552" y="3356992"/>
          <a:ext cx="1609453" cy="1312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0" name="Rovnica" r:id="rId5" imgW="482400" imgH="393480" progId="Equation.3">
                  <p:embed/>
                </p:oleObj>
              </mc:Choice>
              <mc:Fallback>
                <p:oleObj name="Rovnica" r:id="rId5" imgW="48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356992"/>
                        <a:ext cx="1609453" cy="1312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95536" y="4941168"/>
          <a:ext cx="1872207" cy="131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1" name="Rovnica" r:id="rId7" imgW="558720" imgH="393480" progId="Equation.3">
                  <p:embed/>
                </p:oleObj>
              </mc:Choice>
              <mc:Fallback>
                <p:oleObj name="Rovnica" r:id="rId7" imgW="5587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941168"/>
                        <a:ext cx="1872207" cy="1319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267744" y="1772816"/>
          <a:ext cx="71078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2" name="Rovnica" r:id="rId9" imgW="215640" imgH="393480" progId="Equation.3">
                  <p:embed/>
                </p:oleObj>
              </mc:Choice>
              <mc:Fallback>
                <p:oleObj name="Rovnica" r:id="rId9" imgW="215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772816"/>
                        <a:ext cx="710789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195736" y="3356992"/>
          <a:ext cx="5526461" cy="134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3" name="Rovnica" r:id="rId11" imgW="1612800" imgH="393480" progId="Equation.3">
                  <p:embed/>
                </p:oleObj>
              </mc:Choice>
              <mc:Fallback>
                <p:oleObj name="Rovnica" r:id="rId11" imgW="1612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356992"/>
                        <a:ext cx="5526461" cy="1348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195736" y="5085184"/>
          <a:ext cx="576993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4" name="Rovnica" r:id="rId13" imgW="1752480" imgH="393480" progId="Equation.3">
                  <p:embed/>
                </p:oleObj>
              </mc:Choice>
              <mc:Fallback>
                <p:oleObj name="Rovnica" r:id="rId13" imgW="17524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085184"/>
                        <a:ext cx="576993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lačidlo akcie: Domov 11">
            <a:hlinkClick r:id="rId15" action="ppaction://hlinksldjump" highlightClick="1"/>
          </p:cNvPr>
          <p:cNvSpPr/>
          <p:nvPr/>
        </p:nvSpPr>
        <p:spPr>
          <a:xfrm>
            <a:off x="7524328" y="764704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Delenie zlomkom 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539552" y="1628800"/>
          <a:ext cx="167249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2" name="Rovnica" r:id="rId3" imgW="457200" imgH="393480" progId="Equation.3">
                  <p:embed/>
                </p:oleObj>
              </mc:Choice>
              <mc:Fallback>
                <p:oleObj name="Rovnica" r:id="rId3" imgW="45720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1672498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611560" y="3284984"/>
          <a:ext cx="1512168" cy="130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3" name="Rovnica" r:id="rId5" imgW="457200" imgH="393480" progId="Equation.3">
                  <p:embed/>
                </p:oleObj>
              </mc:Choice>
              <mc:Fallback>
                <p:oleObj name="Rovnica" r:id="rId5" imgW="457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84984"/>
                        <a:ext cx="1512168" cy="1302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95536" y="5085184"/>
          <a:ext cx="1853668" cy="1276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Rovnica" r:id="rId7" imgW="571320" imgH="393480" progId="Equation.3">
                  <p:embed/>
                </p:oleObj>
              </mc:Choice>
              <mc:Fallback>
                <p:oleObj name="Rovnica" r:id="rId7" imgW="571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085184"/>
                        <a:ext cx="1853668" cy="12769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267744" y="1700808"/>
          <a:ext cx="342851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5" name="Rovnica" r:id="rId9" imgW="1041120" imgH="393480" progId="Equation.3">
                  <p:embed/>
                </p:oleObj>
              </mc:Choice>
              <mc:Fallback>
                <p:oleObj name="Rovnica" r:id="rId9" imgW="1041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700808"/>
                        <a:ext cx="3428511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95736" y="3284984"/>
          <a:ext cx="5231459" cy="127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6" name="Rovnica" r:id="rId11" imgW="1612800" imgH="393480" progId="Equation.3">
                  <p:embed/>
                </p:oleObj>
              </mc:Choice>
              <mc:Fallback>
                <p:oleObj name="Rovnica" r:id="rId11" imgW="1612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284984"/>
                        <a:ext cx="5231459" cy="1276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144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0887712">
            <a:off x="7059421" y="383272"/>
            <a:ext cx="2247238" cy="341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lačidlo akcie: Domov 11">
            <a:hlinkClick r:id="rId14" action="ppaction://hlinksldjump" highlightClick="1"/>
          </p:cNvPr>
          <p:cNvSpPr/>
          <p:nvPr/>
        </p:nvSpPr>
        <p:spPr>
          <a:xfrm>
            <a:off x="5724128" y="476672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05173"/>
              </p:ext>
            </p:extLst>
          </p:nvPr>
        </p:nvGraphicFramePr>
        <p:xfrm>
          <a:off x="2269533" y="5007176"/>
          <a:ext cx="5157662" cy="135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7" name="Rovnica" r:id="rId15" imgW="1498320" imgH="393480" progId="Equation.3">
                  <p:embed/>
                </p:oleObj>
              </mc:Choice>
              <mc:Fallback>
                <p:oleObj name="Rovnica" r:id="rId15" imgW="1498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69533" y="5007176"/>
                        <a:ext cx="5157662" cy="1354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Premeň zmiešané číslo na zlomok 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539552" y="1916831"/>
          <a:ext cx="1440160" cy="1594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4" name="Rovnica" r:id="rId3" imgW="355320" imgH="393480" progId="Equation.3">
                  <p:embed/>
                </p:oleObj>
              </mc:Choice>
              <mc:Fallback>
                <p:oleObj name="Rovnica" r:id="rId3" imgW="35532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16831"/>
                        <a:ext cx="1440160" cy="1594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539552" y="4221087"/>
          <a:ext cx="1512168" cy="1674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5" name="Rovnica" r:id="rId5" imgW="355320" imgH="393480" progId="Equation.3">
                  <p:embed/>
                </p:oleObj>
              </mc:Choice>
              <mc:Fallback>
                <p:oleObj name="Rovnica" r:id="rId5" imgW="355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221087"/>
                        <a:ext cx="1512168" cy="1674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355976" y="1916832"/>
          <a:ext cx="1368152" cy="1462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6" name="Rovnica" r:id="rId7" imgW="368280" imgH="393480" progId="Equation.3">
                  <p:embed/>
                </p:oleObj>
              </mc:Choice>
              <mc:Fallback>
                <p:oleObj name="Rovnica" r:id="rId7" imgW="368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916832"/>
                        <a:ext cx="1368152" cy="14625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283968" y="4293095"/>
          <a:ext cx="1440160" cy="1539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7" name="Rovnica" r:id="rId9" imgW="368280" imgH="393480" progId="Equation.3">
                  <p:embed/>
                </p:oleObj>
              </mc:Choice>
              <mc:Fallback>
                <p:oleObj name="Rovnica" r:id="rId9" imgW="368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293095"/>
                        <a:ext cx="1440160" cy="1539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051720" y="1916832"/>
          <a:ext cx="61322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8" name="Rovnica" r:id="rId11" imgW="152280" imgH="393480" progId="Equation.3">
                  <p:embed/>
                </p:oleObj>
              </mc:Choice>
              <mc:Fallback>
                <p:oleObj name="Rovnica" r:id="rId11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916832"/>
                        <a:ext cx="613229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051720" y="4293096"/>
          <a:ext cx="936104" cy="161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9" name="Rovnica" r:id="rId13" imgW="228600" imgH="393480" progId="Equation.3">
                  <p:embed/>
                </p:oleObj>
              </mc:Choice>
              <mc:Fallback>
                <p:oleObj name="Rovnica" r:id="rId13" imgW="2286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293096"/>
                        <a:ext cx="936104" cy="1612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796136" y="1916832"/>
          <a:ext cx="829253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0" name="Rovnica" r:id="rId15" imgW="215640" imgH="393480" progId="Equation.3">
                  <p:embed/>
                </p:oleObj>
              </mc:Choice>
              <mc:Fallback>
                <p:oleObj name="Rovnica" r:id="rId15" imgW="215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916832"/>
                        <a:ext cx="829253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5652120" y="4365104"/>
          <a:ext cx="749672" cy="145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1" name="Rovnica" r:id="rId17" imgW="203040" imgH="393480" progId="Equation.3">
                  <p:embed/>
                </p:oleObj>
              </mc:Choice>
              <mc:Fallback>
                <p:oleObj name="Rovnica" r:id="rId17" imgW="2030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365104"/>
                        <a:ext cx="749672" cy="1452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lačidlo akcie: Domov 11">
            <a:hlinkClick r:id="rId19" action="ppaction://hlinksldjump" highlightClick="1"/>
          </p:cNvPr>
          <p:cNvSpPr/>
          <p:nvPr/>
        </p:nvSpPr>
        <p:spPr>
          <a:xfrm>
            <a:off x="7956376" y="548680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.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3728" y="1988840"/>
          <a:ext cx="702027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6" name="Rovnica" r:id="rId3" imgW="2933640" imgH="393480" progId="Equation.3">
                  <p:embed/>
                </p:oleObj>
              </mc:Choice>
              <mc:Fallback>
                <p:oleObj name="Rovnica" r:id="rId3" imgW="29336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88840"/>
                        <a:ext cx="7020272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0" y="3429000"/>
          <a:ext cx="1979712" cy="1639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7" name="Rovnica" r:id="rId5" imgW="812520" imgH="672840" progId="Equation.3">
                  <p:embed/>
                </p:oleObj>
              </mc:Choice>
              <mc:Fallback>
                <p:oleObj name="Rovnica" r:id="rId5" imgW="812520" imgH="6728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1979712" cy="1639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Zástupný symbol obsahu 17"/>
          <p:cNvGraphicFramePr>
            <a:graphicFrameLocks noGrp="1" noChangeAspect="1"/>
          </p:cNvGraphicFramePr>
          <p:nvPr>
            <p:ph idx="1"/>
          </p:nvPr>
        </p:nvGraphicFramePr>
        <p:xfrm>
          <a:off x="179512" y="1988840"/>
          <a:ext cx="195710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8" name="Rovnica" r:id="rId7" imgW="838080" imgH="431640" progId="Equation.3">
                  <p:embed/>
                </p:oleObj>
              </mc:Choice>
              <mc:Fallback>
                <p:oleObj name="Rovnica" r:id="rId7" imgW="838080" imgH="431640" progId="Equation.3">
                  <p:embed/>
                  <p:pic>
                    <p:nvPicPr>
                      <p:cNvPr id="0" name="Zástupný symbol obsahu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988840"/>
                        <a:ext cx="195710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2051720" y="3501008"/>
          <a:ext cx="7092280" cy="1057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9" name="Rovnica" r:id="rId9" imgW="2895480" imgH="431640" progId="Equation.3">
                  <p:embed/>
                </p:oleObj>
              </mc:Choice>
              <mc:Fallback>
                <p:oleObj name="Rovnica" r:id="rId9" imgW="28954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7092280" cy="10576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1619672" y="4869160"/>
          <a:ext cx="50165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0" name="Rovnica" r:id="rId11" imgW="1828800" imgH="393480" progId="Equation.3">
                  <p:embed/>
                </p:oleObj>
              </mc:Choice>
              <mc:Fallback>
                <p:oleObj name="Rovnica" r:id="rId11" imgW="18288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869160"/>
                        <a:ext cx="50165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251520" y="5085184"/>
          <a:ext cx="1227802" cy="1484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1" name="Rovnica" r:id="rId13" imgW="545760" imgH="660240" progId="Equation.3">
                  <p:embed/>
                </p:oleObj>
              </mc:Choice>
              <mc:Fallback>
                <p:oleObj name="Rovnica" r:id="rId13" imgW="545760" imgH="660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085184"/>
                        <a:ext cx="1227802" cy="1484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lačidlo akcie: Domov 21">
            <a:hlinkClick r:id="rId15" action="ppaction://hlinksldjump" highlightClick="1"/>
          </p:cNvPr>
          <p:cNvSpPr/>
          <p:nvPr/>
        </p:nvSpPr>
        <p:spPr>
          <a:xfrm>
            <a:off x="7524328" y="764704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23528" y="2564904"/>
            <a:ext cx="9207810" cy="3968919"/>
          </a:xfrm>
        </p:spPr>
        <p:txBody>
          <a:bodyPr>
            <a:normAutofit/>
          </a:bodyPr>
          <a:lstStyle/>
          <a:p>
            <a:r>
              <a:rPr lang="sk-SK" sz="9600" dirty="0" smtClean="0"/>
              <a:t>Ďakujem za pozornosť</a:t>
            </a:r>
            <a:endParaRPr lang="sk-SK" sz="9600" dirty="0"/>
          </a:p>
        </p:txBody>
      </p:sp>
      <p:sp>
        <p:nvSpPr>
          <p:cNvPr id="5" name="Usmiata tvár 4"/>
          <p:cNvSpPr/>
          <p:nvPr/>
        </p:nvSpPr>
        <p:spPr>
          <a:xfrm>
            <a:off x="6516216" y="4293096"/>
            <a:ext cx="1512168" cy="151216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lačidlo akcie: Domov 8">
            <a:hlinkClick r:id="rId2" action="ppaction://hlinksldjump" highlightClick="1"/>
          </p:cNvPr>
          <p:cNvSpPr/>
          <p:nvPr/>
        </p:nvSpPr>
        <p:spPr>
          <a:xfrm>
            <a:off x="8388424" y="620688"/>
            <a:ext cx="612576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1.</a:t>
            </a:r>
          </a:p>
          <a:p>
            <a:r>
              <a:rPr lang="sk-SK" dirty="0" smtClean="0"/>
              <a:t>2. </a:t>
            </a:r>
          </a:p>
          <a:p>
            <a:r>
              <a:rPr lang="sk-SK" dirty="0" smtClean="0"/>
              <a:t>3.</a:t>
            </a:r>
          </a:p>
          <a:p>
            <a:r>
              <a:rPr lang="sk-SK" dirty="0" smtClean="0"/>
              <a:t>4.</a:t>
            </a:r>
          </a:p>
          <a:p>
            <a:r>
              <a:rPr lang="sk-SK" dirty="0" smtClean="0"/>
              <a:t>5.</a:t>
            </a:r>
          </a:p>
          <a:p>
            <a:r>
              <a:rPr lang="sk-SK" dirty="0" smtClean="0"/>
              <a:t>6.</a:t>
            </a:r>
          </a:p>
          <a:p>
            <a:r>
              <a:rPr lang="sk-SK" dirty="0" smtClean="0"/>
              <a:t>7.</a:t>
            </a:r>
          </a:p>
          <a:p>
            <a:r>
              <a:rPr lang="sk-SK" dirty="0" smtClean="0"/>
              <a:t>8.</a:t>
            </a:r>
          </a:p>
          <a:p>
            <a:r>
              <a:rPr lang="sk-SK" dirty="0" smtClean="0"/>
              <a:t>9.</a:t>
            </a:r>
          </a:p>
          <a:p>
            <a:r>
              <a:rPr lang="sk-SK" dirty="0" smtClean="0"/>
              <a:t>10.</a:t>
            </a:r>
          </a:p>
          <a:p>
            <a:r>
              <a:rPr lang="sk-SK" dirty="0" smtClean="0"/>
              <a:t>11.</a:t>
            </a:r>
            <a:endParaRPr lang="sk-SK" dirty="0"/>
          </a:p>
        </p:txBody>
      </p:sp>
      <p:pic>
        <p:nvPicPr>
          <p:cNvPr id="77826" name="Picture 2" descr="https://datadron.com/web/images/dd-i_love_mat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86468">
            <a:off x="5918499" y="467613"/>
            <a:ext cx="3048000" cy="2790825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331640" y="14127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3" action="ppaction://hlinksldjump"/>
              </a:rPr>
              <a:t>Vypočítaj vyfarbenú časť útvarov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259632" y="19168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4" action="ppaction://hlinksldjump"/>
              </a:rPr>
              <a:t>Čo je viac ?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331640" y="23488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5" action="ppaction://hlinksldjump"/>
              </a:rPr>
              <a:t>Vypočítaj celok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1259632" y="278092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6" action="ppaction://hlinksldjump"/>
              </a:rPr>
              <a:t>Rozširovanie zlomkom  číslom 7.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259632" y="321297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7" action="ppaction://hlinksldjump"/>
              </a:rPr>
              <a:t>Zlomky premeň na desatinne čísla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1259632" y="36450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8" action="ppaction://hlinksldjump"/>
              </a:rPr>
              <a:t>Spočítaj zlomky 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259632" y="400506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9" action="ppaction://hlinksldjump"/>
              </a:rPr>
              <a:t>Odpočítaj zlomky 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331640" y="44371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10" action="ppaction://hlinksldjump"/>
              </a:rPr>
              <a:t>Násobenie zlomkov 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331640" y="48691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11" action="ppaction://hlinksldjump"/>
              </a:rPr>
              <a:t>Delenie zlomkov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1403648" y="530120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12" action="ppaction://hlinksldjump"/>
              </a:rPr>
              <a:t>Premena zmiešaného  čísla na zlomok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1403648" y="57332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13" action="ppaction://hlinksldjump"/>
              </a:rPr>
              <a:t>Úlohy so zátvorkou </a:t>
            </a:r>
            <a:endParaRPr lang="sk-SK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7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 výfarbenú časť útvarov .</a:t>
            </a:r>
            <a:endParaRPr lang="sk-SK" dirty="0"/>
          </a:p>
        </p:txBody>
      </p:sp>
      <p:graphicFrame>
        <p:nvGraphicFramePr>
          <p:cNvPr id="8" name="Zástupný symbol obsahu 7"/>
          <p:cNvGraphicFramePr>
            <a:graphicFrameLocks noGrp="1" noChangeAspect="1"/>
          </p:cNvGraphicFramePr>
          <p:nvPr>
            <p:ph idx="1"/>
          </p:nvPr>
        </p:nvGraphicFramePr>
        <p:xfrm>
          <a:off x="1042988" y="3919538"/>
          <a:ext cx="595312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Zástupný symbol obsahu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919538"/>
                        <a:ext cx="595312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844824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987824" y="3861048"/>
          <a:ext cx="211137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Rovnica" r:id="rId6" imgW="406080" imgH="393480" progId="Equation.3">
                  <p:embed/>
                </p:oleObj>
              </mc:Choice>
              <mc:Fallback>
                <p:oleObj name="Rovnica" r:id="rId6" imgW="406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861048"/>
                        <a:ext cx="2111375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6300192" y="3789040"/>
          <a:ext cx="18002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Rovnica" r:id="rId8" imgW="457200" imgH="393480" progId="Equation.3">
                  <p:embed/>
                </p:oleObj>
              </mc:Choice>
              <mc:Fallback>
                <p:oleObj name="Rovnica" r:id="rId8" imgW="457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789040"/>
                        <a:ext cx="1800200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lačidlo akcie: Domov 6">
            <a:hlinkClick r:id="rId10" action="ppaction://hlinksldjump" highlightClick="1"/>
          </p:cNvPr>
          <p:cNvSpPr/>
          <p:nvPr/>
        </p:nvSpPr>
        <p:spPr>
          <a:xfrm>
            <a:off x="7884368" y="692696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sk-SK" dirty="0" smtClean="0"/>
              <a:t>Čo je viac ?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250825" y="836613"/>
          <a:ext cx="576263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36613"/>
                        <a:ext cx="576263" cy="148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937782" y="980550"/>
          <a:ext cx="518521" cy="14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782" y="980550"/>
                        <a:ext cx="518521" cy="144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899592" y="134076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z 36   alebo          z 88 ?</a:t>
            </a:r>
            <a:endParaRPr lang="sk-SK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51520" y="2276872"/>
          <a:ext cx="523695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Rovnica" r:id="rId7" imgW="152280" imgH="393480" progId="Equation.3">
                  <p:embed/>
                </p:oleObj>
              </mc:Choice>
              <mc:Fallback>
                <p:oleObj name="Rovnica" r:id="rId7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523695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lokTextu 9"/>
          <p:cNvSpPr txBox="1"/>
          <p:nvPr/>
        </p:nvSpPr>
        <p:spPr>
          <a:xfrm>
            <a:off x="827584" y="270892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z 36= 36:3=12.2= 24</a:t>
            </a:r>
            <a:endParaRPr lang="sk-SK" sz="3600" dirty="0">
              <a:solidFill>
                <a:schemeClr val="bg1"/>
              </a:solidFill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51521" y="3789040"/>
          <a:ext cx="45605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5" name="Rovnica" r:id="rId9" imgW="152280" imgH="393480" progId="Equation.3">
                  <p:embed/>
                </p:oleObj>
              </mc:Choice>
              <mc:Fallback>
                <p:oleObj name="Rovnica" r:id="rId9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3789040"/>
                        <a:ext cx="456050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827584" y="41490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z 88= 88:8= 11.7= 77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899592" y="551723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je viac ako</a:t>
            </a:r>
            <a:endParaRPr lang="sk-SK" sz="3600" dirty="0">
              <a:solidFill>
                <a:schemeClr val="bg1"/>
              </a:solidFill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51520" y="5085184"/>
          <a:ext cx="482671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Rovnica" r:id="rId11" imgW="152280" imgH="393480" progId="Equation.3">
                  <p:embed/>
                </p:oleObj>
              </mc:Choice>
              <mc:Fallback>
                <p:oleObj name="Rovnica" r:id="rId11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085184"/>
                        <a:ext cx="482671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3707904" y="5085184"/>
          <a:ext cx="51217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7" name="Rovnica" r:id="rId13" imgW="152280" imgH="393480" progId="Equation.3">
                  <p:embed/>
                </p:oleObj>
              </mc:Choice>
              <mc:Fallback>
                <p:oleObj name="Rovnica" r:id="rId13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85184"/>
                        <a:ext cx="512170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45" name="Picture 9" descr="http://www.gify.nou.cz/z_opice_soubory/op14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8184" y="1844825"/>
            <a:ext cx="1440160" cy="2256968"/>
          </a:xfrm>
          <a:prstGeom prst="rect">
            <a:avLst/>
          </a:prstGeom>
          <a:noFill/>
        </p:spPr>
      </p:pic>
      <p:sp>
        <p:nvSpPr>
          <p:cNvPr id="17" name="Tlačidlo akcie: Domov 16">
            <a:hlinkClick r:id="rId16" action="ppaction://hlinksldjump" highlightClick="1"/>
          </p:cNvPr>
          <p:cNvSpPr/>
          <p:nvPr/>
        </p:nvSpPr>
        <p:spPr>
          <a:xfrm>
            <a:off x="7524328" y="764704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celok 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755576" y="1412776"/>
          <a:ext cx="585374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6" name="Rovnica" r:id="rId3" imgW="152280" imgH="393480" progId="Equation.3">
                  <p:embed/>
                </p:oleObj>
              </mc:Choice>
              <mc:Fallback>
                <p:oleObj name="Rovnica" r:id="rId3" imgW="15228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2776"/>
                        <a:ext cx="585374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4211960" y="4005064"/>
            <a:ext cx="36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1475656" y="184482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je 12 celok</a:t>
            </a:r>
            <a:endParaRPr lang="sk-SK" sz="3600" dirty="0">
              <a:solidFill>
                <a:schemeClr val="bg1"/>
              </a:solidFill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755576" y="3068961"/>
          <a:ext cx="585355" cy="151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68961"/>
                        <a:ext cx="585355" cy="1512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1547664" y="364502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je 28 celok </a:t>
            </a:r>
            <a:endParaRPr lang="sk-SK" sz="3600" dirty="0">
              <a:solidFill>
                <a:schemeClr val="bg1"/>
              </a:solidFill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>
            <a:off x="4211960" y="2204864"/>
            <a:ext cx="36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683568" y="4869160"/>
          <a:ext cx="680282" cy="152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8" name="Rovnica" r:id="rId7" imgW="152280" imgH="393480" progId="Equation.3">
                  <p:embed/>
                </p:oleObj>
              </mc:Choice>
              <mc:Fallback>
                <p:oleObj name="Rovnica" r:id="rId7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869160"/>
                        <a:ext cx="680282" cy="1520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/>
          <p:cNvSpPr txBox="1"/>
          <p:nvPr/>
        </p:nvSpPr>
        <p:spPr>
          <a:xfrm>
            <a:off x="1475656" y="53012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je 36 celok</a:t>
            </a:r>
            <a:endParaRPr lang="sk-SK" sz="3600" dirty="0">
              <a:solidFill>
                <a:schemeClr val="bg1"/>
              </a:solidFill>
            </a:endParaRPr>
          </a:p>
        </p:txBody>
      </p:sp>
      <p:cxnSp>
        <p:nvCxnSpPr>
          <p:cNvPr id="22" name="Rovná spojovacia šípka 21"/>
          <p:cNvCxnSpPr/>
          <p:nvPr/>
        </p:nvCxnSpPr>
        <p:spPr>
          <a:xfrm>
            <a:off x="4139952" y="5661248"/>
            <a:ext cx="360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5004048" y="184482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12:2= 6.3= 18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076056" y="357301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28:4= 7.2= 14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932040" y="544522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36:6= 6.8= 48</a:t>
            </a:r>
            <a:endParaRPr lang="sk-SK" sz="3600" dirty="0">
              <a:solidFill>
                <a:schemeClr val="bg1"/>
              </a:solidFill>
            </a:endParaRPr>
          </a:p>
        </p:txBody>
      </p:sp>
      <p:pic>
        <p:nvPicPr>
          <p:cNvPr id="85000" name="Picture 8" descr="http://www.extrajojo.estranky.cz/img/mid/18/11_1_211v.gif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260648"/>
            <a:ext cx="1484784" cy="1484784"/>
          </a:xfrm>
          <a:prstGeom prst="rect">
            <a:avLst/>
          </a:prstGeom>
          <a:noFill/>
        </p:spPr>
      </p:pic>
      <p:sp>
        <p:nvSpPr>
          <p:cNvPr id="18" name="Tlačidlo akcie: Domov 17">
            <a:hlinkClick r:id="rId10" action="ppaction://hlinksldjump" highlightClick="1"/>
          </p:cNvPr>
          <p:cNvSpPr/>
          <p:nvPr/>
        </p:nvSpPr>
        <p:spPr>
          <a:xfrm>
            <a:off x="5940152" y="548680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88" name="Picture 16" descr="http://www.gify.nou.cz/p_sova_soubory/so1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492896"/>
            <a:ext cx="1835696" cy="194421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Rožšír  zlomky  číslom 7.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467544" y="1340768"/>
          <a:ext cx="58578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3" name="Rovnica" r:id="rId5" imgW="152280" imgH="393480" progId="Equation.3">
                  <p:embed/>
                </p:oleObj>
              </mc:Choice>
              <mc:Fallback>
                <p:oleObj name="Rovnica" r:id="rId5" imgW="15228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585788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67544" y="2996953"/>
          <a:ext cx="61322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4" name="Rovnica" r:id="rId7" imgW="203040" imgH="393480" progId="Equation.3">
                  <p:embed/>
                </p:oleObj>
              </mc:Choice>
              <mc:Fallback>
                <p:oleObj name="Rovnica" r:id="rId7" imgW="203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96953"/>
                        <a:ext cx="613229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95537" y="4797152"/>
          <a:ext cx="648072" cy="1548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5" name="Rovnica" r:id="rId9" imgW="203040" imgH="393480" progId="Equation.3">
                  <p:embed/>
                </p:oleObj>
              </mc:Choice>
              <mc:Fallback>
                <p:oleObj name="Rovnica" r:id="rId9" imgW="203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4797152"/>
                        <a:ext cx="648072" cy="15486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403648" y="1484784"/>
          <a:ext cx="1656184" cy="124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6" name="Rovnica" r:id="rId11" imgW="495000" imgH="393480" progId="Equation.3">
                  <p:embed/>
                </p:oleObj>
              </mc:Choice>
              <mc:Fallback>
                <p:oleObj name="Rovnica" r:id="rId11" imgW="4950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484784"/>
                        <a:ext cx="1656184" cy="124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403648" y="3068960"/>
          <a:ext cx="1656184" cy="1440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Rovnica" r:id="rId13" imgW="507960" imgH="393480" progId="Equation.3">
                  <p:embed/>
                </p:oleObj>
              </mc:Choice>
              <mc:Fallback>
                <p:oleObj name="Rovnica" r:id="rId13" imgW="507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068960"/>
                        <a:ext cx="1656184" cy="1440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403648" y="4941168"/>
          <a:ext cx="1656184" cy="1382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8" name="Rovnica" r:id="rId15" imgW="507960" imgH="393480" progId="Equation.3">
                  <p:embed/>
                </p:oleObj>
              </mc:Choice>
              <mc:Fallback>
                <p:oleObj name="Rovnica" r:id="rId15" imgW="5079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941168"/>
                        <a:ext cx="1656184" cy="1382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572000" y="1340768"/>
          <a:ext cx="576064" cy="1488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9" name="Rovnica" r:id="rId17" imgW="152280" imgH="393480" progId="Equation.3">
                  <p:embed/>
                </p:oleObj>
              </mc:Choice>
              <mc:Fallback>
                <p:oleObj name="Rovnica" r:id="rId17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40768"/>
                        <a:ext cx="576064" cy="1488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5508104" y="1412776"/>
          <a:ext cx="176535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0" name="Rovnica" r:id="rId19" imgW="507960" imgH="393480" progId="Equation.3">
                  <p:embed/>
                </p:oleObj>
              </mc:Choice>
              <mc:Fallback>
                <p:oleObj name="Rovnica" r:id="rId19" imgW="5079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412776"/>
                        <a:ext cx="1765357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4495801" y="3232150"/>
          <a:ext cx="724272" cy="14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1" name="Rovnica" r:id="rId21" imgW="152280" imgH="393480" progId="Equation.3">
                  <p:embed/>
                </p:oleObj>
              </mc:Choice>
              <mc:Fallback>
                <p:oleObj name="Rovnica" r:id="rId21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1" y="3232150"/>
                        <a:ext cx="724272" cy="14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508104" y="3284984"/>
          <a:ext cx="1728192" cy="1339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2" name="Rovnica" r:id="rId23" imgW="507960" imgH="393480" progId="Equation.3">
                  <p:embed/>
                </p:oleObj>
              </mc:Choice>
              <mc:Fallback>
                <p:oleObj name="Rovnica" r:id="rId23" imgW="5079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284984"/>
                        <a:ext cx="1728192" cy="1339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/>
        </p:nvGraphicFramePr>
        <p:xfrm>
          <a:off x="4499992" y="4869160"/>
          <a:ext cx="686476" cy="1471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3" name="Rovnica" r:id="rId25" imgW="152280" imgH="393480" progId="Equation.3">
                  <p:embed/>
                </p:oleObj>
              </mc:Choice>
              <mc:Fallback>
                <p:oleObj name="Rovnica" r:id="rId25" imgW="1522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869160"/>
                        <a:ext cx="686476" cy="1471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5436096" y="4941168"/>
          <a:ext cx="1800200" cy="145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4" name="Rovnica" r:id="rId27" imgW="507960" imgH="393480" progId="Equation.3">
                  <p:embed/>
                </p:oleObj>
              </mc:Choice>
              <mc:Fallback>
                <p:oleObj name="Rovnica" r:id="rId27" imgW="5079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941168"/>
                        <a:ext cx="1800200" cy="14509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lačidlo akcie: Domov 18">
            <a:hlinkClick r:id="rId29" action="ppaction://hlinksldjump" highlightClick="1"/>
          </p:cNvPr>
          <p:cNvSpPr/>
          <p:nvPr/>
        </p:nvSpPr>
        <p:spPr>
          <a:xfrm>
            <a:off x="7524328" y="764704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Zapíš zlomky desatinnými číslami .</a:t>
            </a:r>
            <a:endParaRPr lang="sk-SK" dirty="0"/>
          </a:p>
        </p:txBody>
      </p:sp>
      <p:graphicFrame>
        <p:nvGraphicFramePr>
          <p:cNvPr id="8" name="Zástupný symbol obsahu 7"/>
          <p:cNvGraphicFramePr>
            <a:graphicFrameLocks noGrp="1" noChangeAspect="1"/>
          </p:cNvGraphicFramePr>
          <p:nvPr>
            <p:ph idx="1"/>
          </p:nvPr>
        </p:nvGraphicFramePr>
        <p:xfrm>
          <a:off x="683568" y="1916832"/>
          <a:ext cx="1240726" cy="1831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" name="Rovnica" r:id="rId3" imgW="266400" imgH="393480" progId="Equation.3">
                  <p:embed/>
                </p:oleObj>
              </mc:Choice>
              <mc:Fallback>
                <p:oleObj name="Rovnica" r:id="rId3" imgW="266400" imgH="393480" progId="Equation.3">
                  <p:embed/>
                  <p:pic>
                    <p:nvPicPr>
                      <p:cNvPr id="0" name="Zástupný symbol obsahu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16832"/>
                        <a:ext cx="1240726" cy="1831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683568" y="4221087"/>
          <a:ext cx="1224136" cy="180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5" name="Rovnica" r:id="rId5" imgW="266400" imgH="393480" progId="Equation.3">
                  <p:embed/>
                </p:oleObj>
              </mc:Choice>
              <mc:Fallback>
                <p:oleObj name="Rovnica" r:id="rId5" imgW="266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221087"/>
                        <a:ext cx="1224136" cy="1807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408488" y="1989138"/>
          <a:ext cx="148113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6" name="Rovnica" r:id="rId7" imgW="342720" imgH="393480" progId="Equation.3">
                  <p:embed/>
                </p:oleObj>
              </mc:Choice>
              <mc:Fallback>
                <p:oleObj name="Rovnica" r:id="rId7" imgW="342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1989138"/>
                        <a:ext cx="1481137" cy="170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4499992" y="4149080"/>
          <a:ext cx="1224136" cy="189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7" name="Rovnica" r:id="rId9" imgW="253800" imgH="393480" progId="Equation.3">
                  <p:embed/>
                </p:oleObj>
              </mc:Choice>
              <mc:Fallback>
                <p:oleObj name="Rovnica" r:id="rId9" imgW="253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149080"/>
                        <a:ext cx="1224136" cy="1897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907704" y="256490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1:2= 0,5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979712" y="472514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2:4= 0,5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903640" y="24928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70:25= 2,8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156176" y="494116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1:8= 0,125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5" name="Tlačidlo akcie: Domov 14">
            <a:hlinkClick r:id="rId11" action="ppaction://hlinksldjump" highlightClick="1"/>
          </p:cNvPr>
          <p:cNvSpPr/>
          <p:nvPr/>
        </p:nvSpPr>
        <p:spPr>
          <a:xfrm>
            <a:off x="7740352" y="836712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23528" y="1772816"/>
          <a:ext cx="1554790" cy="12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1" name="Rovnica" r:id="rId3" imgW="507960" imgH="393480" progId="Equation.3">
                  <p:embed/>
                </p:oleObj>
              </mc:Choice>
              <mc:Fallback>
                <p:oleObj name="Rovnica" r:id="rId3" imgW="507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72816"/>
                        <a:ext cx="1554790" cy="12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51520" y="3356992"/>
          <a:ext cx="1667798" cy="117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" name="Rovnica" r:id="rId5" imgW="558720" imgH="393480" progId="Equation.3">
                  <p:embed/>
                </p:oleObj>
              </mc:Choice>
              <mc:Fallback>
                <p:oleObj name="Rovnica" r:id="rId5" imgW="558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6992"/>
                        <a:ext cx="1667798" cy="1175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51520" y="4653136"/>
          <a:ext cx="1914525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3" name="Rovnica" r:id="rId7" imgW="622080" imgH="393480" progId="Equation.3">
                  <p:embed/>
                </p:oleObj>
              </mc:Choice>
              <mc:Fallback>
                <p:oleObj name="Rovnica" r:id="rId7" imgW="622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653136"/>
                        <a:ext cx="1914525" cy="121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979712" y="1772816"/>
          <a:ext cx="492442" cy="1272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4" name="Rovnica" r:id="rId9" imgW="152280" imgH="393480" progId="Equation.3">
                  <p:embed/>
                </p:oleObj>
              </mc:Choice>
              <mc:Fallback>
                <p:oleObj name="Rovnica" r:id="rId9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72816"/>
                        <a:ext cx="492442" cy="1272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123728" y="3429000"/>
          <a:ext cx="576064" cy="11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5" name="Rovnica" r:id="rId11" imgW="203040" imgH="393480" progId="Equation.3">
                  <p:embed/>
                </p:oleObj>
              </mc:Choice>
              <mc:Fallback>
                <p:oleObj name="Rovnica" r:id="rId11" imgW="203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429000"/>
                        <a:ext cx="576064" cy="11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267744" y="4725144"/>
          <a:ext cx="690364" cy="118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6" name="Rovnica" r:id="rId13" imgW="228600" imgH="393480" progId="Equation.3">
                  <p:embed/>
                </p:oleObj>
              </mc:Choice>
              <mc:Fallback>
                <p:oleObj name="Rovnica" r:id="rId13" imgW="228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725144"/>
                        <a:ext cx="690364" cy="1188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635896" y="1916832"/>
          <a:ext cx="1556467" cy="120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7" name="Rovnica" r:id="rId15" imgW="507960" imgH="393480" progId="Equation.3">
                  <p:embed/>
                </p:oleObj>
              </mc:Choice>
              <mc:Fallback>
                <p:oleObj name="Rovnica" r:id="rId15" imgW="5079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916832"/>
                        <a:ext cx="1556467" cy="120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220072" y="1988840"/>
          <a:ext cx="1944216" cy="1159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8" name="Rovnica" r:id="rId17" imgW="660240" imgH="393480" progId="Equation.3">
                  <p:embed/>
                </p:oleObj>
              </mc:Choice>
              <mc:Fallback>
                <p:oleObj name="Rovnica" r:id="rId17" imgW="6602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988840"/>
                        <a:ext cx="1944216" cy="1159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07904" y="3429000"/>
          <a:ext cx="1461876" cy="113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" name="Rovnica" r:id="rId19" imgW="507960" imgH="393480" progId="Equation.3">
                  <p:embed/>
                </p:oleObj>
              </mc:Choice>
              <mc:Fallback>
                <p:oleObj name="Rovnica" r:id="rId19" imgW="5079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429000"/>
                        <a:ext cx="1461876" cy="1132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5292080" y="3429000"/>
          <a:ext cx="1900439" cy="113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0" name="Rovnica" r:id="rId21" imgW="660240" imgH="393480" progId="Equation.3">
                  <p:embed/>
                </p:oleObj>
              </mc:Choice>
              <mc:Fallback>
                <p:oleObj name="Rovnica" r:id="rId21" imgW="6602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429000"/>
                        <a:ext cx="1900439" cy="1132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3635896" y="4725144"/>
          <a:ext cx="1554790" cy="12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1" name="Rovnica" r:id="rId23" imgW="507960" imgH="393480" progId="Equation.3">
                  <p:embed/>
                </p:oleObj>
              </mc:Choice>
              <mc:Fallback>
                <p:oleObj name="Rovnica" r:id="rId23" imgW="50796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725144"/>
                        <a:ext cx="1554790" cy="12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292080" y="4797152"/>
          <a:ext cx="2232248" cy="115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2" name="Rovnica" r:id="rId25" imgW="761760" imgH="393480" progId="Equation.3">
                  <p:embed/>
                </p:oleObj>
              </mc:Choice>
              <mc:Fallback>
                <p:oleObj name="Rovnica" r:id="rId25" imgW="7617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797152"/>
                        <a:ext cx="2232248" cy="1153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38" name="Picture 18" descr="http://www.gify.nou.cz/z_klokan_soubory/k5.gif"/>
          <p:cNvPicPr>
            <a:picLocks noChangeAspect="1" noChangeArrowheads="1" noCrop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380312" y="1340767"/>
            <a:ext cx="1763688" cy="3135445"/>
          </a:xfrm>
          <a:prstGeom prst="rect">
            <a:avLst/>
          </a:prstGeom>
          <a:noFill/>
        </p:spPr>
      </p:pic>
      <p:sp>
        <p:nvSpPr>
          <p:cNvPr id="17" name="Tlačidlo akcie: Domov 16">
            <a:hlinkClick r:id="rId28" action="ppaction://hlinksldjump" highlightClick="1"/>
          </p:cNvPr>
          <p:cNvSpPr/>
          <p:nvPr/>
        </p:nvSpPr>
        <p:spPr>
          <a:xfrm>
            <a:off x="6948264" y="548680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772816"/>
          <a:ext cx="1614397" cy="1251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2" name="Rovnica" r:id="rId3" imgW="507960" imgH="393480" progId="Equation.3">
                  <p:embed/>
                </p:oleObj>
              </mc:Choice>
              <mc:Fallback>
                <p:oleObj name="Rovnica" r:id="rId3" imgW="507960" imgH="393480" progId="Equation.3">
                  <p:embed/>
                  <p:pic>
                    <p:nvPicPr>
                      <p:cNvPr id="0" name="Zástupný symbol obsahu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6"/>
                        <a:ext cx="1614397" cy="1251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79512" y="3068960"/>
          <a:ext cx="1656185" cy="1228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3" name="Rovnica" r:id="rId5" imgW="596880" imgH="393480" progId="Equation.3">
                  <p:embed/>
                </p:oleObj>
              </mc:Choice>
              <mc:Fallback>
                <p:oleObj name="Rovnica" r:id="rId5" imgW="596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068960"/>
                        <a:ext cx="1656185" cy="1228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0" y="4869160"/>
          <a:ext cx="1619672" cy="1158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4" name="Rovnica" r:id="rId7" imgW="622080" imgH="393480" progId="Equation.3">
                  <p:embed/>
                </p:oleObj>
              </mc:Choice>
              <mc:Fallback>
                <p:oleObj name="Rovnica" r:id="rId7" imgW="622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69160"/>
                        <a:ext cx="1619672" cy="1158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851920" y="1916832"/>
          <a:ext cx="1512167" cy="116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5" name="Rovnica" r:id="rId9" imgW="558720" imgH="393480" progId="Equation.3">
                  <p:embed/>
                </p:oleObj>
              </mc:Choice>
              <mc:Fallback>
                <p:oleObj name="Rovnica" r:id="rId9" imgW="5587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916832"/>
                        <a:ext cx="1512167" cy="1166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139952" y="3284984"/>
          <a:ext cx="1512168" cy="1201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6" name="Rovnica" r:id="rId11" imgW="495000" imgH="393480" progId="Equation.3">
                  <p:embed/>
                </p:oleObj>
              </mc:Choice>
              <mc:Fallback>
                <p:oleObj name="Rovnica" r:id="rId11" imgW="495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284984"/>
                        <a:ext cx="1512168" cy="1201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355976" y="4839618"/>
          <a:ext cx="1440160" cy="114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7" name="Rovnica" r:id="rId13" imgW="495000" imgH="393480" progId="Equation.3">
                  <p:embed/>
                </p:oleObj>
              </mc:Choice>
              <mc:Fallback>
                <p:oleObj name="Rovnica" r:id="rId13" imgW="4950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839618"/>
                        <a:ext cx="1440160" cy="114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835696" y="1700808"/>
          <a:ext cx="44732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8" name="Rovnica" r:id="rId15" imgW="152280" imgH="393480" progId="Equation.3">
                  <p:embed/>
                </p:oleObj>
              </mc:Choice>
              <mc:Fallback>
                <p:oleObj name="Rovnica" r:id="rId15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00808"/>
                        <a:ext cx="447322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907704" y="3068960"/>
          <a:ext cx="576064" cy="119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9" name="Rovnica" r:id="rId17" imgW="190440" imgH="393480" progId="Equation.3">
                  <p:embed/>
                </p:oleObj>
              </mc:Choice>
              <mc:Fallback>
                <p:oleObj name="Rovnica" r:id="rId17" imgW="1904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068960"/>
                        <a:ext cx="576064" cy="1190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691680" y="4869160"/>
          <a:ext cx="2304256" cy="114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0" name="Rovnica" r:id="rId19" imgW="876240" imgH="393480" progId="Equation.3">
                  <p:embed/>
                </p:oleObj>
              </mc:Choice>
              <mc:Fallback>
                <p:oleObj name="Rovnica" r:id="rId19" imgW="8762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869160"/>
                        <a:ext cx="2304256" cy="114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081" name="Picture 1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287511">
            <a:off x="3918940" y="82118"/>
            <a:ext cx="2036753" cy="168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5327576" y="1988840"/>
          <a:ext cx="3816424" cy="101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1" name="Rovnica" r:id="rId22" imgW="1485720" imgH="393480" progId="Equation.3">
                  <p:embed/>
                </p:oleObj>
              </mc:Choice>
              <mc:Fallback>
                <p:oleObj name="Rovnica" r:id="rId22" imgW="148572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576" y="1988840"/>
                        <a:ext cx="3816424" cy="10118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5868144" y="3356992"/>
          <a:ext cx="1746513" cy="1021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2" name="Rovnica" r:id="rId24" imgW="672840" imgH="393480" progId="Equation.3">
                  <p:embed/>
                </p:oleObj>
              </mc:Choice>
              <mc:Fallback>
                <p:oleObj name="Rovnica" r:id="rId24" imgW="67284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356992"/>
                        <a:ext cx="1746513" cy="1021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6156176" y="5013176"/>
          <a:ext cx="2193900" cy="10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3" name="Rovnica" r:id="rId26" imgW="787320" imgH="393480" progId="Equation.3">
                  <p:embed/>
                </p:oleObj>
              </mc:Choice>
              <mc:Fallback>
                <p:oleObj name="Rovnica" r:id="rId26" imgW="78732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013176"/>
                        <a:ext cx="2193900" cy="10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lačidlo akcie: Domov 15">
            <a:hlinkClick r:id="rId28" action="ppaction://hlinksldjump" highlightClick="1"/>
          </p:cNvPr>
          <p:cNvSpPr/>
          <p:nvPr/>
        </p:nvSpPr>
        <p:spPr>
          <a:xfrm>
            <a:off x="7524328" y="764704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917</TotalTime>
  <Words>167</Words>
  <Application>Microsoft Office PowerPoint</Application>
  <PresentationFormat>Prezentácia na obrazovke (4:3)</PresentationFormat>
  <Paragraphs>56</Paragraphs>
  <Slides>14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14</vt:i4>
      </vt:variant>
    </vt:vector>
  </HeadingPairs>
  <TitlesOfParts>
    <vt:vector size="21" baseType="lpstr">
      <vt:lpstr>Calibri</vt:lpstr>
      <vt:lpstr>Century Gothic</vt:lpstr>
      <vt:lpstr>Verdana</vt:lpstr>
      <vt:lpstr>Wingdings 2</vt:lpstr>
      <vt:lpstr>Nadšenie</vt:lpstr>
      <vt:lpstr>Rovnica</vt:lpstr>
      <vt:lpstr>Microsoft Equation 3.0</vt:lpstr>
      <vt:lpstr>Zlomky</vt:lpstr>
      <vt:lpstr>Obsah</vt:lpstr>
      <vt:lpstr>Vypočítaj  výfarbenú časť útvarov .</vt:lpstr>
      <vt:lpstr>Čo je viac ?</vt:lpstr>
      <vt:lpstr>Vypočítaj celok .</vt:lpstr>
      <vt:lpstr>Rožšír  zlomky  číslom 7.</vt:lpstr>
      <vt:lpstr>Zapíš zlomky desatinnými číslami .</vt:lpstr>
      <vt:lpstr>Vypočítaj .</vt:lpstr>
      <vt:lpstr>Vypočítaj .</vt:lpstr>
      <vt:lpstr>Násobenie zlomkom</vt:lpstr>
      <vt:lpstr>Delenie zlomkom .</vt:lpstr>
      <vt:lpstr>Premeň zmiešané číslo na zlomok .</vt:lpstr>
      <vt:lpstr>Vypočítaj .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Martinka</dc:creator>
  <cp:lastModifiedBy>PC</cp:lastModifiedBy>
  <cp:revision>13</cp:revision>
  <dcterms:created xsi:type="dcterms:W3CDTF">2015-11-28T17:44:11Z</dcterms:created>
  <dcterms:modified xsi:type="dcterms:W3CDTF">2016-01-20T18:02:49Z</dcterms:modified>
</cp:coreProperties>
</file>